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4"/>
  </p:sldMasterIdLst>
  <p:notesMasterIdLst>
    <p:notesMasterId r:id="rId32"/>
  </p:notesMasterIdLst>
  <p:handoutMasterIdLst>
    <p:handoutMasterId r:id="rId33"/>
  </p:handoutMasterIdLst>
  <p:sldIdLst>
    <p:sldId id="278" r:id="rId5"/>
    <p:sldId id="293" r:id="rId6"/>
    <p:sldId id="294" r:id="rId7"/>
    <p:sldId id="297" r:id="rId8"/>
    <p:sldId id="295" r:id="rId9"/>
    <p:sldId id="296" r:id="rId10"/>
    <p:sldId id="271" r:id="rId11"/>
    <p:sldId id="299" r:id="rId12"/>
    <p:sldId id="401" r:id="rId13"/>
    <p:sldId id="402" r:id="rId14"/>
    <p:sldId id="403" r:id="rId15"/>
    <p:sldId id="413" r:id="rId16"/>
    <p:sldId id="398" r:id="rId17"/>
    <p:sldId id="399" r:id="rId18"/>
    <p:sldId id="404" r:id="rId19"/>
    <p:sldId id="405" r:id="rId20"/>
    <p:sldId id="406" r:id="rId21"/>
    <p:sldId id="407" r:id="rId22"/>
    <p:sldId id="408" r:id="rId23"/>
    <p:sldId id="409" r:id="rId24"/>
    <p:sldId id="416" r:id="rId25"/>
    <p:sldId id="417" r:id="rId26"/>
    <p:sldId id="396" r:id="rId27"/>
    <p:sldId id="410" r:id="rId28"/>
    <p:sldId id="400" r:id="rId29"/>
    <p:sldId id="412" r:id="rId30"/>
    <p:sldId id="418" r:id="rId31"/>
  </p:sldIdLst>
  <p:sldSz cx="12192000" cy="6858000"/>
  <p:notesSz cx="6858000" cy="9144000"/>
  <p:defaultTextStyle>
    <a:defPPr rtl="0">
      <a:defRPr lang="nl-NL"/>
    </a:defPPr>
    <a:lvl1pPr marL="0" algn="l" defTabSz="914400" rtl="0" eaLnBrk="1" latinLnBrk="0" hangingPunct="1">
      <a:defRPr lang="nl-NL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nl-NL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nl-NL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nl-NL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nl-NL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nl-NL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nl-NL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nl-NL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nl-NL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>
          <p15:clr>
            <a:srgbClr val="F26B43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7" autoAdjust="0"/>
    <p:restoredTop sz="80776" autoAdjust="0"/>
  </p:normalViewPr>
  <p:slideViewPr>
    <p:cSldViewPr snapToGrid="0">
      <p:cViewPr varScale="1">
        <p:scale>
          <a:sx n="128" d="100"/>
          <a:sy n="128" d="100"/>
        </p:scale>
        <p:origin x="3828" y="138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-432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757"/>
    </p:cViewPr>
  </p:sorterViewPr>
  <p:notesViewPr>
    <p:cSldViewPr snapToGrid="0">
      <p:cViewPr varScale="1">
        <p:scale>
          <a:sx n="82" d="100"/>
          <a:sy n="82" d="100"/>
        </p:scale>
        <p:origin x="395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6C9BD98-5AA9-4885-A6D7-190567153AF8}" type="doc">
      <dgm:prSet loTypeId="urn:microsoft.com/office/officeart/2005/8/layout/vProcess5" loCatId="process" qsTypeId="urn:microsoft.com/office/officeart/2005/8/quickstyle/simple2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D7D04C8B-4A2B-4438-8CAD-52BD2D3C8B1D}">
      <dgm:prSet/>
      <dgm:spPr/>
      <dgm:t>
        <a:bodyPr/>
        <a:lstStyle/>
        <a:p>
          <a:r>
            <a:rPr lang="en-GB"/>
            <a:t>Hexagonal architecture may introduce more classes, interfaces, and models.</a:t>
          </a:r>
          <a:endParaRPr lang="en-US"/>
        </a:p>
      </dgm:t>
    </dgm:pt>
    <dgm:pt modelId="{7D9F43AF-1CD9-4485-8114-AFDC436B9439}" type="parTrans" cxnId="{BEB0F403-367E-4ED6-917A-D84FD4670333}">
      <dgm:prSet/>
      <dgm:spPr/>
      <dgm:t>
        <a:bodyPr/>
        <a:lstStyle/>
        <a:p>
          <a:endParaRPr lang="en-US"/>
        </a:p>
      </dgm:t>
    </dgm:pt>
    <dgm:pt modelId="{C93EC490-CF6E-446F-A4DB-64BE6517001E}" type="sibTrans" cxnId="{BEB0F403-367E-4ED6-917A-D84FD4670333}">
      <dgm:prSet/>
      <dgm:spPr/>
      <dgm:t>
        <a:bodyPr/>
        <a:lstStyle/>
        <a:p>
          <a:endParaRPr lang="en-US"/>
        </a:p>
      </dgm:t>
    </dgm:pt>
    <dgm:pt modelId="{D6136C24-A30C-48CC-97A9-B1ED96A1BC4B}">
      <dgm:prSet/>
      <dgm:spPr/>
      <dgm:t>
        <a:bodyPr/>
        <a:lstStyle/>
        <a:p>
          <a:r>
            <a:rPr lang="en-GB"/>
            <a:t>It trades structural simplicity for conceptual clarity.</a:t>
          </a:r>
          <a:endParaRPr lang="en-US"/>
        </a:p>
      </dgm:t>
    </dgm:pt>
    <dgm:pt modelId="{3FA80939-52D4-4F87-822F-FEFF6E911E77}" type="parTrans" cxnId="{25208E33-86C7-46F4-B4E8-0CAE4D3ADDB3}">
      <dgm:prSet/>
      <dgm:spPr/>
      <dgm:t>
        <a:bodyPr/>
        <a:lstStyle/>
        <a:p>
          <a:endParaRPr lang="en-US"/>
        </a:p>
      </dgm:t>
    </dgm:pt>
    <dgm:pt modelId="{43F85F82-2548-4830-BBC7-FFFF0F9055A2}" type="sibTrans" cxnId="{25208E33-86C7-46F4-B4E8-0CAE4D3ADDB3}">
      <dgm:prSet/>
      <dgm:spPr/>
      <dgm:t>
        <a:bodyPr/>
        <a:lstStyle/>
        <a:p>
          <a:endParaRPr lang="en-US"/>
        </a:p>
      </dgm:t>
    </dgm:pt>
    <dgm:pt modelId="{991BB832-02CF-4FAF-8825-E94DCB351385}" type="pres">
      <dgm:prSet presAssocID="{A6C9BD98-5AA9-4885-A6D7-190567153AF8}" presName="outerComposite" presStyleCnt="0">
        <dgm:presLayoutVars>
          <dgm:chMax val="5"/>
          <dgm:dir/>
          <dgm:resizeHandles val="exact"/>
        </dgm:presLayoutVars>
      </dgm:prSet>
      <dgm:spPr/>
    </dgm:pt>
    <dgm:pt modelId="{D6AA7D74-5DBA-40FF-899B-14D8E7402140}" type="pres">
      <dgm:prSet presAssocID="{A6C9BD98-5AA9-4885-A6D7-190567153AF8}" presName="dummyMaxCanvas" presStyleCnt="0">
        <dgm:presLayoutVars/>
      </dgm:prSet>
      <dgm:spPr/>
    </dgm:pt>
    <dgm:pt modelId="{AC7C5F48-28BB-42A5-B9FF-B0108E00DA87}" type="pres">
      <dgm:prSet presAssocID="{A6C9BD98-5AA9-4885-A6D7-190567153AF8}" presName="TwoNodes_1" presStyleLbl="node1" presStyleIdx="0" presStyleCnt="2">
        <dgm:presLayoutVars>
          <dgm:bulletEnabled val="1"/>
        </dgm:presLayoutVars>
      </dgm:prSet>
      <dgm:spPr/>
    </dgm:pt>
    <dgm:pt modelId="{2541B76C-88B1-4D97-8C49-EEAC77AA4632}" type="pres">
      <dgm:prSet presAssocID="{A6C9BD98-5AA9-4885-A6D7-190567153AF8}" presName="TwoNodes_2" presStyleLbl="node1" presStyleIdx="1" presStyleCnt="2">
        <dgm:presLayoutVars>
          <dgm:bulletEnabled val="1"/>
        </dgm:presLayoutVars>
      </dgm:prSet>
      <dgm:spPr/>
    </dgm:pt>
    <dgm:pt modelId="{8ED0821B-BF53-42C9-B813-38993187CBFF}" type="pres">
      <dgm:prSet presAssocID="{A6C9BD98-5AA9-4885-A6D7-190567153AF8}" presName="TwoConn_1-2" presStyleLbl="fgAccFollowNode1" presStyleIdx="0" presStyleCnt="1">
        <dgm:presLayoutVars>
          <dgm:bulletEnabled val="1"/>
        </dgm:presLayoutVars>
      </dgm:prSet>
      <dgm:spPr/>
    </dgm:pt>
    <dgm:pt modelId="{9D7A5EA9-054F-4546-A412-84F71B48CAAE}" type="pres">
      <dgm:prSet presAssocID="{A6C9BD98-5AA9-4885-A6D7-190567153AF8}" presName="TwoNodes_1_text" presStyleLbl="node1" presStyleIdx="1" presStyleCnt="2">
        <dgm:presLayoutVars>
          <dgm:bulletEnabled val="1"/>
        </dgm:presLayoutVars>
      </dgm:prSet>
      <dgm:spPr/>
    </dgm:pt>
    <dgm:pt modelId="{9ED66747-FB07-4DA6-AAC2-263DFA8C930E}" type="pres">
      <dgm:prSet presAssocID="{A6C9BD98-5AA9-4885-A6D7-190567153AF8}" presName="TwoNodes_2_text" presStyleLbl="node1" presStyleIdx="1" presStyleCnt="2">
        <dgm:presLayoutVars>
          <dgm:bulletEnabled val="1"/>
        </dgm:presLayoutVars>
      </dgm:prSet>
      <dgm:spPr/>
    </dgm:pt>
  </dgm:ptLst>
  <dgm:cxnLst>
    <dgm:cxn modelId="{BEB0F403-367E-4ED6-917A-D84FD4670333}" srcId="{A6C9BD98-5AA9-4885-A6D7-190567153AF8}" destId="{D7D04C8B-4A2B-4438-8CAD-52BD2D3C8B1D}" srcOrd="0" destOrd="0" parTransId="{7D9F43AF-1CD9-4485-8114-AFDC436B9439}" sibTransId="{C93EC490-CF6E-446F-A4DB-64BE6517001E}"/>
    <dgm:cxn modelId="{52D4251B-F766-4085-BCEE-D2F4C481A75F}" type="presOf" srcId="{C93EC490-CF6E-446F-A4DB-64BE6517001E}" destId="{8ED0821B-BF53-42C9-B813-38993187CBFF}" srcOrd="0" destOrd="0" presId="urn:microsoft.com/office/officeart/2005/8/layout/vProcess5"/>
    <dgm:cxn modelId="{375AB723-60F3-4B8F-AE33-0CDE1F2C7050}" type="presOf" srcId="{D7D04C8B-4A2B-4438-8CAD-52BD2D3C8B1D}" destId="{AC7C5F48-28BB-42A5-B9FF-B0108E00DA87}" srcOrd="0" destOrd="0" presId="urn:microsoft.com/office/officeart/2005/8/layout/vProcess5"/>
    <dgm:cxn modelId="{25208E33-86C7-46F4-B4E8-0CAE4D3ADDB3}" srcId="{A6C9BD98-5AA9-4885-A6D7-190567153AF8}" destId="{D6136C24-A30C-48CC-97A9-B1ED96A1BC4B}" srcOrd="1" destOrd="0" parTransId="{3FA80939-52D4-4F87-822F-FEFF6E911E77}" sibTransId="{43F85F82-2548-4830-BBC7-FFFF0F9055A2}"/>
    <dgm:cxn modelId="{EE5A0661-4489-4992-9601-7DA14997B5E0}" type="presOf" srcId="{D6136C24-A30C-48CC-97A9-B1ED96A1BC4B}" destId="{9ED66747-FB07-4DA6-AAC2-263DFA8C930E}" srcOrd="1" destOrd="0" presId="urn:microsoft.com/office/officeart/2005/8/layout/vProcess5"/>
    <dgm:cxn modelId="{5283F554-91B7-4CA2-8E61-AA1BE920892B}" type="presOf" srcId="{D7D04C8B-4A2B-4438-8CAD-52BD2D3C8B1D}" destId="{9D7A5EA9-054F-4546-A412-84F71B48CAAE}" srcOrd="1" destOrd="0" presId="urn:microsoft.com/office/officeart/2005/8/layout/vProcess5"/>
    <dgm:cxn modelId="{7384C7AF-4EBB-4ADD-A85F-79A3EB88FD0D}" type="presOf" srcId="{D6136C24-A30C-48CC-97A9-B1ED96A1BC4B}" destId="{2541B76C-88B1-4D97-8C49-EEAC77AA4632}" srcOrd="0" destOrd="0" presId="urn:microsoft.com/office/officeart/2005/8/layout/vProcess5"/>
    <dgm:cxn modelId="{14965AFE-0E6B-4BCA-97B2-CB03AC551F32}" type="presOf" srcId="{A6C9BD98-5AA9-4885-A6D7-190567153AF8}" destId="{991BB832-02CF-4FAF-8825-E94DCB351385}" srcOrd="0" destOrd="0" presId="urn:microsoft.com/office/officeart/2005/8/layout/vProcess5"/>
    <dgm:cxn modelId="{BE77DF2A-9D17-4549-82FB-6A11A8A196FC}" type="presParOf" srcId="{991BB832-02CF-4FAF-8825-E94DCB351385}" destId="{D6AA7D74-5DBA-40FF-899B-14D8E7402140}" srcOrd="0" destOrd="0" presId="urn:microsoft.com/office/officeart/2005/8/layout/vProcess5"/>
    <dgm:cxn modelId="{F637A2EE-61B1-4A93-9DCA-1EBCA98F8B97}" type="presParOf" srcId="{991BB832-02CF-4FAF-8825-E94DCB351385}" destId="{AC7C5F48-28BB-42A5-B9FF-B0108E00DA87}" srcOrd="1" destOrd="0" presId="urn:microsoft.com/office/officeart/2005/8/layout/vProcess5"/>
    <dgm:cxn modelId="{5559FCA1-C393-4223-870B-596C15AE5D09}" type="presParOf" srcId="{991BB832-02CF-4FAF-8825-E94DCB351385}" destId="{2541B76C-88B1-4D97-8C49-EEAC77AA4632}" srcOrd="2" destOrd="0" presId="urn:microsoft.com/office/officeart/2005/8/layout/vProcess5"/>
    <dgm:cxn modelId="{C5E2A6AB-83FC-41D2-8AD2-97BD2606717F}" type="presParOf" srcId="{991BB832-02CF-4FAF-8825-E94DCB351385}" destId="{8ED0821B-BF53-42C9-B813-38993187CBFF}" srcOrd="3" destOrd="0" presId="urn:microsoft.com/office/officeart/2005/8/layout/vProcess5"/>
    <dgm:cxn modelId="{E86E0F76-542A-4FDD-8CFD-D2B707BDEA06}" type="presParOf" srcId="{991BB832-02CF-4FAF-8825-E94DCB351385}" destId="{9D7A5EA9-054F-4546-A412-84F71B48CAAE}" srcOrd="4" destOrd="0" presId="urn:microsoft.com/office/officeart/2005/8/layout/vProcess5"/>
    <dgm:cxn modelId="{F57D4734-3EB9-4995-9722-D9389EA950C2}" type="presParOf" srcId="{991BB832-02CF-4FAF-8825-E94DCB351385}" destId="{9ED66747-FB07-4DA6-AAC2-263DFA8C930E}" srcOrd="5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C7C5F48-28BB-42A5-B9FF-B0108E00DA87}">
      <dsp:nvSpPr>
        <dsp:cNvPr id="0" name=""/>
        <dsp:cNvSpPr/>
      </dsp:nvSpPr>
      <dsp:spPr>
        <a:xfrm>
          <a:off x="0" y="0"/>
          <a:ext cx="4927917" cy="180685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/>
            <a:t>Hexagonal architecture may introduce more classes, interfaces, and models.</a:t>
          </a:r>
          <a:endParaRPr lang="en-US" sz="2400" kern="1200"/>
        </a:p>
      </dsp:txBody>
      <dsp:txXfrm>
        <a:off x="52921" y="52921"/>
        <a:ext cx="3060387" cy="1701017"/>
      </dsp:txXfrm>
    </dsp:sp>
    <dsp:sp modelId="{2541B76C-88B1-4D97-8C49-EEAC77AA4632}">
      <dsp:nvSpPr>
        <dsp:cNvPr id="0" name=""/>
        <dsp:cNvSpPr/>
      </dsp:nvSpPr>
      <dsp:spPr>
        <a:xfrm>
          <a:off x="869632" y="2208384"/>
          <a:ext cx="4927917" cy="180685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/>
            <a:t>It trades structural simplicity for conceptual clarity.</a:t>
          </a:r>
          <a:endParaRPr lang="en-US" sz="2400" kern="1200"/>
        </a:p>
      </dsp:txBody>
      <dsp:txXfrm>
        <a:off x="922553" y="2261305"/>
        <a:ext cx="2777984" cy="1701017"/>
      </dsp:txXfrm>
    </dsp:sp>
    <dsp:sp modelId="{8ED0821B-BF53-42C9-B813-38993187CBFF}">
      <dsp:nvSpPr>
        <dsp:cNvPr id="0" name=""/>
        <dsp:cNvSpPr/>
      </dsp:nvSpPr>
      <dsp:spPr>
        <a:xfrm>
          <a:off x="3753458" y="1420392"/>
          <a:ext cx="1174458" cy="1174458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4017711" y="1420392"/>
        <a:ext cx="645952" cy="88378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>
            <a:extLst>
              <a:ext uri="{FF2B5EF4-FFF2-40B4-BE49-F238E27FC236}">
                <a16:creationId xmlns:a16="http://schemas.microsoft.com/office/drawing/2014/main" id="{95F4DCF1-ECAF-F7A7-2FE7-5E8E893BC44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nl-NL" sz="1200"/>
            </a:lvl1pPr>
          </a:lstStyle>
          <a:p>
            <a:pPr rtl="0"/>
            <a:endParaRPr lang="nl-NL" dirty="0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2C1330B0-5BAC-7408-8C3C-78D8336840E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nl-NL" sz="1200"/>
            </a:lvl1pPr>
          </a:lstStyle>
          <a:p>
            <a:pPr rtl="0"/>
            <a:fld id="{A3AE79CE-3734-4358-BDE9-79770F7E4A1D}" type="datetime1">
              <a:rPr lang="nl-NL" smtClean="0"/>
              <a:t>10-11-2025</a:t>
            </a:fld>
            <a:endParaRPr lang="nl-NL" dirty="0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F0D7EEB3-E0A5-7440-F7ED-F59975ED1E8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nl-NL" sz="1200"/>
            </a:lvl1pPr>
          </a:lstStyle>
          <a:p>
            <a:pPr rtl="0"/>
            <a:endParaRPr lang="nl-NL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3F548D11-7466-6432-3BF5-64A1A1FA59C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nl-NL" sz="1200"/>
            </a:lvl1pPr>
          </a:lstStyle>
          <a:p>
            <a:pPr rtl="0"/>
            <a:fld id="{CFA70580-B89C-4157-871D-6B9318EE5F58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943157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nl-NL" sz="1200"/>
            </a:lvl1pPr>
          </a:lstStyle>
          <a:p>
            <a:pPr rtl="0"/>
            <a:endParaRPr lang="nl-NL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nl-NL" sz="1200"/>
            </a:lvl1pPr>
          </a:lstStyle>
          <a:p>
            <a:fld id="{B3CB6731-ED07-407D-AF4F-126AF1D3A166}" type="datetime1">
              <a:rPr lang="nl-NL" smtClean="0"/>
              <a:pPr/>
              <a:t>10-11-2025</a:t>
            </a:fld>
            <a:endParaRPr lang="nl-NL" dirty="0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>
            <a:defPPr>
              <a:defRPr lang="nl-NL"/>
            </a:defPPr>
          </a:lstStyle>
          <a:p>
            <a:pPr rtl="0"/>
            <a:endParaRPr lang="nl-NL" dirty="0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nl-NL"/>
            </a:defPPr>
          </a:lstStyle>
          <a:p>
            <a:pPr lvl="0" rtl="0"/>
            <a:r>
              <a:rPr lang="nl-NL"/>
              <a:t>Klik om de tekststijlen van het model te bewerken</a:t>
            </a:r>
          </a:p>
          <a:p>
            <a:pPr lvl="1" rtl="0"/>
            <a:r>
              <a:rPr lang="nl-NL"/>
              <a:t>Tweede niveau</a:t>
            </a:r>
          </a:p>
          <a:p>
            <a:pPr lvl="2" rtl="0"/>
            <a:r>
              <a:rPr lang="nl-NL"/>
              <a:t>Derde niveau</a:t>
            </a:r>
          </a:p>
          <a:p>
            <a:pPr lvl="3" rtl="0"/>
            <a:r>
              <a:rPr lang="nl-NL"/>
              <a:t>Vierde niveau</a:t>
            </a:r>
          </a:p>
          <a:p>
            <a:pPr lvl="4" rtl="0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nl-NL" sz="1200"/>
            </a:lvl1pPr>
          </a:lstStyle>
          <a:p>
            <a:pPr rtl="0"/>
            <a:endParaRPr lang="nl-NL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nl-NL" sz="1200"/>
            </a:lvl1pPr>
          </a:lstStyle>
          <a:p>
            <a:pPr rtl="0"/>
            <a:fld id="{E7AF00E9-A49D-4007-B3B9-A3783809E505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209697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lang="nl-NL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nl-NL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nl-NL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nl-NL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nl-NL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nl-NL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nl-NL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nl-NL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nl-NL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nl-NL"/>
            </a:defPPr>
          </a:lstStyle>
          <a:p>
            <a:pPr rtl="0"/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nl-NL"/>
            </a:defPPr>
          </a:lstStyle>
          <a:p>
            <a:pPr rtl="0"/>
            <a:fld id="{E7AF00E9-A49D-4007-B3B9-A3783809E505}" type="slidenum">
              <a:rPr lang="nl-NL" smtClean="0"/>
              <a:t>1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1892237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Splitting</a:t>
            </a:r>
            <a:r>
              <a:rPr lang="nl-NL" dirty="0"/>
              <a:t> </a:t>
            </a:r>
            <a:r>
              <a:rPr lang="nl-NL" dirty="0" err="1"/>
              <a:t>things</a:t>
            </a:r>
            <a:r>
              <a:rPr lang="nl-NL" dirty="0"/>
              <a:t> up </a:t>
            </a:r>
            <a:r>
              <a:rPr lang="nl-NL" dirty="0" err="1"/>
              <a:t>into</a:t>
            </a:r>
            <a:r>
              <a:rPr lang="nl-NL" dirty="0"/>
              <a:t> </a:t>
            </a:r>
            <a:r>
              <a:rPr lang="nl-NL" dirty="0" err="1"/>
              <a:t>several</a:t>
            </a:r>
            <a:r>
              <a:rPr lang="nl-NL" dirty="0"/>
              <a:t> interfaces </a:t>
            </a:r>
            <a:r>
              <a:rPr lang="nl-NL" dirty="0" err="1"/>
              <a:t>makes</a:t>
            </a:r>
            <a:r>
              <a:rPr lang="nl-NL" dirty="0"/>
              <a:t> </a:t>
            </a:r>
            <a:r>
              <a:rPr lang="nl-NL" dirty="0" err="1"/>
              <a:t>it</a:t>
            </a:r>
            <a:r>
              <a:rPr lang="nl-NL" dirty="0"/>
              <a:t> way </a:t>
            </a:r>
            <a:r>
              <a:rPr lang="nl-NL" dirty="0" err="1"/>
              <a:t>easier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refactor</a:t>
            </a:r>
            <a:r>
              <a:rPr lang="nl-NL" dirty="0"/>
              <a:t> </a:t>
            </a:r>
            <a:r>
              <a:rPr lang="nl-NL" dirty="0" err="1"/>
              <a:t>your</a:t>
            </a:r>
            <a:r>
              <a:rPr lang="nl-NL" dirty="0"/>
              <a:t> code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have </a:t>
            </a:r>
            <a:r>
              <a:rPr lang="nl-NL" dirty="0" err="1"/>
              <a:t>less</a:t>
            </a:r>
            <a:r>
              <a:rPr lang="nl-NL" dirty="0"/>
              <a:t> </a:t>
            </a:r>
            <a:r>
              <a:rPr lang="nl-NL" dirty="0" err="1"/>
              <a:t>distractions</a:t>
            </a:r>
            <a:r>
              <a:rPr lang="nl-NL" dirty="0"/>
              <a:t> </a:t>
            </a:r>
            <a:r>
              <a:rPr lang="nl-NL" dirty="0" err="1"/>
              <a:t>while</a:t>
            </a:r>
            <a:r>
              <a:rPr lang="nl-NL" dirty="0"/>
              <a:t> </a:t>
            </a:r>
            <a:r>
              <a:rPr lang="nl-NL" dirty="0" err="1"/>
              <a:t>coding</a:t>
            </a:r>
            <a:r>
              <a:rPr lang="nl-NL" dirty="0"/>
              <a:t>. </a:t>
            </a:r>
            <a:r>
              <a:rPr lang="nl-NL" dirty="0" err="1"/>
              <a:t>One</a:t>
            </a:r>
            <a:r>
              <a:rPr lang="nl-NL" dirty="0"/>
              <a:t> class </a:t>
            </a:r>
            <a:r>
              <a:rPr lang="nl-NL" dirty="0" err="1"/>
              <a:t>implementing</a:t>
            </a:r>
            <a:r>
              <a:rPr lang="nl-NL" dirty="0"/>
              <a:t> </a:t>
            </a:r>
            <a:r>
              <a:rPr lang="nl-NL" dirty="0" err="1"/>
              <a:t>many</a:t>
            </a:r>
            <a:r>
              <a:rPr lang="nl-NL" dirty="0"/>
              <a:t> interfaces is </a:t>
            </a:r>
            <a:r>
              <a:rPr lang="nl-NL" dirty="0" err="1"/>
              <a:t>not</a:t>
            </a:r>
            <a:r>
              <a:rPr lang="nl-NL" dirty="0"/>
              <a:t> in </a:t>
            </a:r>
            <a:r>
              <a:rPr lang="nl-NL" dirty="0" err="1"/>
              <a:t>any</a:t>
            </a:r>
            <a:r>
              <a:rPr lang="nl-NL" dirty="0"/>
              <a:t> way </a:t>
            </a:r>
            <a:r>
              <a:rPr lang="nl-NL" dirty="0" err="1"/>
              <a:t>worse</a:t>
            </a:r>
            <a:r>
              <a:rPr lang="nl-NL" dirty="0"/>
              <a:t> </a:t>
            </a:r>
            <a:r>
              <a:rPr lang="nl-NL" dirty="0" err="1"/>
              <a:t>than</a:t>
            </a:r>
            <a:r>
              <a:rPr lang="nl-NL" dirty="0"/>
              <a:t> </a:t>
            </a:r>
            <a:r>
              <a:rPr lang="nl-NL" dirty="0" err="1"/>
              <a:t>one</a:t>
            </a:r>
            <a:r>
              <a:rPr lang="nl-NL" dirty="0"/>
              <a:t> big interface.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7AF00E9-A49D-4007-B3B9-A3783809E505}" type="slidenum">
              <a:rPr lang="nl-NL" smtClean="0"/>
              <a:t>11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7595543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7AF00E9-A49D-4007-B3B9-A3783809E505}" type="slidenum">
              <a:rPr lang="nl-NL" smtClean="0"/>
              <a:t>12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111986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Dependency</a:t>
            </a:r>
            <a:r>
              <a:rPr lang="nl-NL" dirty="0"/>
              <a:t> </a:t>
            </a:r>
            <a:r>
              <a:rPr lang="nl-NL" dirty="0" err="1"/>
              <a:t>Inversion</a:t>
            </a:r>
            <a:r>
              <a:rPr lang="nl-NL" dirty="0"/>
              <a:t>! But </a:t>
            </a:r>
            <a:r>
              <a:rPr lang="nl-NL" dirty="0" err="1"/>
              <a:t>really</a:t>
            </a:r>
            <a:r>
              <a:rPr lang="nl-NL" dirty="0"/>
              <a:t>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7AF00E9-A49D-4007-B3B9-A3783809E505}" type="slidenum">
              <a:rPr lang="nl-NL" smtClean="0"/>
              <a:t>13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5642596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Lets go over </a:t>
            </a:r>
            <a:r>
              <a:rPr lang="nl-NL" dirty="0" err="1"/>
              <a:t>how</a:t>
            </a:r>
            <a:r>
              <a:rPr lang="nl-NL" dirty="0"/>
              <a:t> </a:t>
            </a:r>
            <a:r>
              <a:rPr lang="nl-NL" dirty="0" err="1"/>
              <a:t>this</a:t>
            </a:r>
            <a:r>
              <a:rPr lang="nl-NL" dirty="0"/>
              <a:t> </a:t>
            </a:r>
            <a:r>
              <a:rPr lang="nl-NL" dirty="0" err="1"/>
              <a:t>works</a:t>
            </a:r>
            <a:r>
              <a:rPr lang="nl-NL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7AF00E9-A49D-4007-B3B9-A3783809E505}" type="slidenum">
              <a:rPr lang="nl-NL" smtClean="0"/>
              <a:t>14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529124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nl-NL" dirty="0"/>
              <a:t>Lets start </a:t>
            </a:r>
            <a:r>
              <a:rPr lang="nl-NL" dirty="0" err="1"/>
              <a:t>from</a:t>
            </a:r>
            <a:r>
              <a:rPr lang="nl-NL" dirty="0"/>
              <a:t> a </a:t>
            </a:r>
            <a:r>
              <a:rPr lang="nl-NL" dirty="0" err="1"/>
              <a:t>layered</a:t>
            </a:r>
            <a:r>
              <a:rPr lang="nl-NL" dirty="0"/>
              <a:t> </a:t>
            </a:r>
            <a:r>
              <a:rPr lang="nl-NL" dirty="0" err="1"/>
              <a:t>architecture</a:t>
            </a:r>
            <a:r>
              <a:rPr lang="nl-NL" dirty="0"/>
              <a:t>. The flow of data is easy </a:t>
            </a:r>
            <a:r>
              <a:rPr lang="nl-NL" dirty="0" err="1"/>
              <a:t>to</a:t>
            </a:r>
            <a:r>
              <a:rPr lang="nl-NL" dirty="0"/>
              <a:t> follow, </a:t>
            </a:r>
            <a:r>
              <a:rPr lang="nl-NL" dirty="0" err="1"/>
              <a:t>left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right.</a:t>
            </a:r>
          </a:p>
          <a:p>
            <a:pPr marL="228600" indent="-228600">
              <a:buAutoNum type="arabicPeriod"/>
            </a:pPr>
            <a:endParaRPr lang="nl-NL" dirty="0"/>
          </a:p>
          <a:p>
            <a:pPr marL="228600" indent="-228600">
              <a:buAutoNum type="arabicPeriod"/>
            </a:pPr>
            <a:r>
              <a:rPr lang="nl-NL" dirty="0"/>
              <a:t>Lets </a:t>
            </a:r>
            <a:r>
              <a:rPr lang="nl-NL" dirty="0" err="1"/>
              <a:t>now</a:t>
            </a:r>
            <a:r>
              <a:rPr lang="nl-NL" dirty="0"/>
              <a:t> invert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dependency</a:t>
            </a:r>
            <a:r>
              <a:rPr lang="nl-NL" dirty="0"/>
              <a:t>. </a:t>
            </a:r>
            <a:r>
              <a:rPr lang="nl-NL" dirty="0" err="1"/>
              <a:t>Now</a:t>
            </a:r>
            <a:r>
              <a:rPr lang="nl-NL" dirty="0"/>
              <a:t> </a:t>
            </a:r>
            <a:r>
              <a:rPr lang="nl-NL" dirty="0" err="1"/>
              <a:t>you</a:t>
            </a:r>
            <a:r>
              <a:rPr lang="nl-NL" dirty="0"/>
              <a:t> </a:t>
            </a:r>
            <a:r>
              <a:rPr lang="nl-NL" dirty="0" err="1"/>
              <a:t>can</a:t>
            </a:r>
            <a:r>
              <a:rPr lang="nl-NL" dirty="0"/>
              <a:t> no </a:t>
            </a:r>
            <a:r>
              <a:rPr lang="nl-NL" dirty="0" err="1"/>
              <a:t>longer</a:t>
            </a:r>
            <a:r>
              <a:rPr lang="nl-NL" dirty="0"/>
              <a:t> save </a:t>
            </a:r>
            <a:r>
              <a:rPr lang="nl-NL" dirty="0" err="1"/>
              <a:t>your</a:t>
            </a:r>
            <a:r>
              <a:rPr lang="nl-NL" dirty="0"/>
              <a:t> data </a:t>
            </a:r>
            <a:r>
              <a:rPr lang="nl-NL" dirty="0" err="1"/>
              <a:t>from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domain </a:t>
            </a:r>
            <a:r>
              <a:rPr lang="nl-NL" dirty="0" err="1"/>
              <a:t>perspective</a:t>
            </a:r>
            <a:r>
              <a:rPr lang="nl-NL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7AF00E9-A49D-4007-B3B9-A3783809E505}" type="slidenum">
              <a:rPr lang="nl-NL" smtClean="0"/>
              <a:t>15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8837929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nl-NL" dirty="0"/>
              <a:t>Lets </a:t>
            </a:r>
            <a:r>
              <a:rPr lang="nl-NL" dirty="0" err="1"/>
              <a:t>now</a:t>
            </a:r>
            <a:r>
              <a:rPr lang="nl-NL" dirty="0"/>
              <a:t> invert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dependency</a:t>
            </a:r>
            <a:r>
              <a:rPr lang="nl-NL" dirty="0"/>
              <a:t>. </a:t>
            </a:r>
            <a:r>
              <a:rPr lang="nl-NL" dirty="0" err="1"/>
              <a:t>Now</a:t>
            </a:r>
            <a:r>
              <a:rPr lang="nl-NL" dirty="0"/>
              <a:t> </a:t>
            </a:r>
            <a:r>
              <a:rPr lang="nl-NL" dirty="0" err="1"/>
              <a:t>you</a:t>
            </a:r>
            <a:r>
              <a:rPr lang="nl-NL" dirty="0"/>
              <a:t> </a:t>
            </a:r>
            <a:r>
              <a:rPr lang="nl-NL" dirty="0" err="1"/>
              <a:t>can</a:t>
            </a:r>
            <a:r>
              <a:rPr lang="nl-NL" dirty="0"/>
              <a:t> no </a:t>
            </a:r>
            <a:r>
              <a:rPr lang="nl-NL" dirty="0" err="1"/>
              <a:t>longer</a:t>
            </a:r>
            <a:r>
              <a:rPr lang="nl-NL" dirty="0"/>
              <a:t> save </a:t>
            </a:r>
            <a:r>
              <a:rPr lang="nl-NL" dirty="0" err="1"/>
              <a:t>your</a:t>
            </a:r>
            <a:r>
              <a:rPr lang="nl-NL" dirty="0"/>
              <a:t> data </a:t>
            </a:r>
            <a:r>
              <a:rPr lang="nl-NL" dirty="0" err="1"/>
              <a:t>from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domain </a:t>
            </a:r>
            <a:r>
              <a:rPr lang="nl-NL" dirty="0" err="1"/>
              <a:t>perspective</a:t>
            </a:r>
            <a:r>
              <a:rPr lang="nl-NL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7AF00E9-A49D-4007-B3B9-A3783809E505}" type="slidenum">
              <a:rPr lang="nl-NL" smtClean="0"/>
              <a:t>16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4220398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nl-NL" dirty="0" err="1"/>
              <a:t>To</a:t>
            </a:r>
            <a:r>
              <a:rPr lang="nl-NL" dirty="0"/>
              <a:t> fix </a:t>
            </a:r>
            <a:r>
              <a:rPr lang="nl-NL" dirty="0" err="1"/>
              <a:t>this</a:t>
            </a:r>
            <a:r>
              <a:rPr lang="nl-NL" dirty="0"/>
              <a:t>, we </a:t>
            </a:r>
            <a:r>
              <a:rPr lang="nl-NL" dirty="0" err="1"/>
              <a:t>need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add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interface.</a:t>
            </a:r>
          </a:p>
          <a:p>
            <a:pPr marL="228600" indent="-228600">
              <a:buAutoNum type="arabicPeriod"/>
            </a:pPr>
            <a:endParaRPr lang="nl-NL" dirty="0"/>
          </a:p>
          <a:p>
            <a:pPr marL="228600" indent="-228600">
              <a:buAutoNum type="arabicPeriod"/>
            </a:pPr>
            <a:r>
              <a:rPr lang="nl-NL" dirty="0" err="1"/>
              <a:t>Now</a:t>
            </a:r>
            <a:r>
              <a:rPr lang="nl-NL" dirty="0"/>
              <a:t> we </a:t>
            </a:r>
            <a:r>
              <a:rPr lang="nl-NL" dirty="0" err="1"/>
              <a:t>can</a:t>
            </a:r>
            <a:r>
              <a:rPr lang="nl-NL" dirty="0"/>
              <a:t> save </a:t>
            </a:r>
            <a:r>
              <a:rPr lang="nl-NL" dirty="0" err="1"/>
              <a:t>the</a:t>
            </a:r>
            <a:r>
              <a:rPr lang="nl-NL" dirty="0"/>
              <a:t> data </a:t>
            </a:r>
            <a:r>
              <a:rPr lang="nl-NL" dirty="0" err="1"/>
              <a:t>through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interface. </a:t>
            </a:r>
            <a:r>
              <a:rPr lang="nl-NL" dirty="0" err="1"/>
              <a:t>Persistence</a:t>
            </a:r>
            <a:r>
              <a:rPr lang="nl-NL" dirty="0"/>
              <a:t> </a:t>
            </a:r>
            <a:r>
              <a:rPr lang="nl-NL" dirty="0" err="1"/>
              <a:t>now</a:t>
            </a:r>
            <a:r>
              <a:rPr lang="nl-NL" dirty="0"/>
              <a:t> has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implement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interface. (THIS REQUIRES DEPENDENCY INJECTION!)</a:t>
            </a:r>
          </a:p>
          <a:p>
            <a:pPr marL="228600" indent="-228600">
              <a:buAutoNum type="arabicPeriod"/>
            </a:pPr>
            <a:endParaRPr lang="nl-NL" dirty="0"/>
          </a:p>
          <a:p>
            <a:pPr marL="228600" indent="-228600">
              <a:buAutoNum type="arabicPeriod"/>
            </a:pPr>
            <a:r>
              <a:rPr lang="nl-NL" dirty="0"/>
              <a:t>We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now</a:t>
            </a:r>
            <a:r>
              <a:rPr lang="nl-NL" dirty="0"/>
              <a:t> </a:t>
            </a:r>
            <a:r>
              <a:rPr lang="nl-NL" dirty="0" err="1"/>
              <a:t>rename</a:t>
            </a:r>
            <a:r>
              <a:rPr lang="nl-NL" dirty="0"/>
              <a:t> </a:t>
            </a:r>
            <a:r>
              <a:rPr lang="nl-NL" dirty="0" err="1"/>
              <a:t>our</a:t>
            </a:r>
            <a:r>
              <a:rPr lang="nl-NL" dirty="0"/>
              <a:t> interface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persistence</a:t>
            </a:r>
            <a:r>
              <a:rPr lang="nl-NL" dirty="0"/>
              <a:t> classes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</a:t>
            </a:r>
            <a:r>
              <a:rPr lang="nl-NL" dirty="0" err="1"/>
              <a:t>named</a:t>
            </a:r>
            <a:r>
              <a:rPr lang="nl-NL" dirty="0"/>
              <a:t> Ports </a:t>
            </a:r>
            <a:r>
              <a:rPr lang="nl-NL" dirty="0" err="1"/>
              <a:t>and</a:t>
            </a:r>
            <a:r>
              <a:rPr lang="nl-NL" dirty="0"/>
              <a:t> Adapters!</a:t>
            </a:r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7AF00E9-A49D-4007-B3B9-A3783809E505}" type="slidenum">
              <a:rPr lang="nl-NL" smtClean="0"/>
              <a:t>17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986222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nl-NL" dirty="0"/>
              <a:t>We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now</a:t>
            </a:r>
            <a:r>
              <a:rPr lang="nl-NL" dirty="0"/>
              <a:t> </a:t>
            </a:r>
            <a:r>
              <a:rPr lang="nl-NL" dirty="0" err="1"/>
              <a:t>rename</a:t>
            </a:r>
            <a:r>
              <a:rPr lang="nl-NL" dirty="0"/>
              <a:t> </a:t>
            </a:r>
            <a:r>
              <a:rPr lang="nl-NL" dirty="0" err="1"/>
              <a:t>our</a:t>
            </a:r>
            <a:r>
              <a:rPr lang="nl-NL" dirty="0"/>
              <a:t> interface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persistence</a:t>
            </a:r>
            <a:r>
              <a:rPr lang="nl-NL" dirty="0"/>
              <a:t> classes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</a:t>
            </a:r>
            <a:r>
              <a:rPr lang="nl-NL" dirty="0" err="1"/>
              <a:t>named</a:t>
            </a:r>
            <a:r>
              <a:rPr lang="nl-NL" dirty="0"/>
              <a:t> Ports </a:t>
            </a:r>
            <a:r>
              <a:rPr lang="nl-NL" dirty="0" err="1"/>
              <a:t>and</a:t>
            </a:r>
            <a:r>
              <a:rPr lang="nl-NL" dirty="0"/>
              <a:t> Adapters!</a:t>
            </a:r>
          </a:p>
          <a:p>
            <a:pPr marL="228600" indent="-228600">
              <a:buAutoNum type="arabicPeriod"/>
            </a:pPr>
            <a:endParaRPr lang="nl-NL" dirty="0"/>
          </a:p>
          <a:p>
            <a:pPr marL="228600" indent="-228600">
              <a:buAutoNum type="arabicPeriod"/>
            </a:pPr>
            <a:r>
              <a:rPr lang="nl-NL" dirty="0"/>
              <a:t>We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add</a:t>
            </a:r>
            <a:r>
              <a:rPr lang="nl-NL" dirty="0"/>
              <a:t> </a:t>
            </a:r>
            <a:r>
              <a:rPr lang="nl-NL" dirty="0" err="1"/>
              <a:t>ports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adapters on </a:t>
            </a:r>
            <a:r>
              <a:rPr lang="nl-NL" dirty="0" err="1"/>
              <a:t>all</a:t>
            </a:r>
            <a:r>
              <a:rPr lang="nl-NL" dirty="0"/>
              <a:t> sides.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7AF00E9-A49D-4007-B3B9-A3783809E505}" type="slidenum">
              <a:rPr lang="nl-NL" smtClean="0"/>
              <a:t>18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1221907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nl-NL" dirty="0"/>
              <a:t>We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add</a:t>
            </a:r>
            <a:r>
              <a:rPr lang="nl-NL" dirty="0"/>
              <a:t> </a:t>
            </a:r>
            <a:r>
              <a:rPr lang="nl-NL" dirty="0" err="1"/>
              <a:t>ports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adapters on </a:t>
            </a:r>
            <a:r>
              <a:rPr lang="nl-NL" dirty="0" err="1"/>
              <a:t>all</a:t>
            </a:r>
            <a:r>
              <a:rPr lang="nl-NL" dirty="0"/>
              <a:t> sides.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nl-NL" dirty="0"/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nl-NL" dirty="0" err="1"/>
              <a:t>Now</a:t>
            </a:r>
            <a:r>
              <a:rPr lang="nl-NL" dirty="0"/>
              <a:t> we are domain </a:t>
            </a:r>
            <a:r>
              <a:rPr lang="nl-NL" dirty="0" err="1"/>
              <a:t>centric</a:t>
            </a:r>
            <a:r>
              <a:rPr lang="nl-NL" dirty="0"/>
              <a:t>!</a:t>
            </a:r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7AF00E9-A49D-4007-B3B9-A3783809E505}" type="slidenum">
              <a:rPr lang="nl-NL" smtClean="0"/>
              <a:t>19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23956019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Now</a:t>
            </a:r>
            <a:r>
              <a:rPr lang="nl-NL" dirty="0"/>
              <a:t> we are domain </a:t>
            </a:r>
            <a:r>
              <a:rPr lang="nl-NL" dirty="0" err="1"/>
              <a:t>centric</a:t>
            </a:r>
            <a:r>
              <a:rPr lang="nl-NL" dirty="0"/>
              <a:t>! </a:t>
            </a:r>
          </a:p>
          <a:p>
            <a:endParaRPr lang="nl-NL" dirty="0"/>
          </a:p>
          <a:p>
            <a:r>
              <a:rPr lang="nl-NL" dirty="0" err="1"/>
              <a:t>This</a:t>
            </a:r>
            <a:r>
              <a:rPr lang="nl-NL" dirty="0"/>
              <a:t> means a lot more classes </a:t>
            </a:r>
            <a:r>
              <a:rPr lang="nl-NL" dirty="0" err="1"/>
              <a:t>and</a:t>
            </a:r>
            <a:r>
              <a:rPr lang="nl-NL" dirty="0"/>
              <a:t> interfaces </a:t>
            </a:r>
            <a:r>
              <a:rPr lang="nl-NL" dirty="0" err="1"/>
              <a:t>need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</a:t>
            </a:r>
            <a:r>
              <a:rPr lang="nl-NL" dirty="0" err="1"/>
              <a:t>maintained</a:t>
            </a:r>
            <a:r>
              <a:rPr lang="nl-NL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7AF00E9-A49D-4007-B3B9-A3783809E505}" type="slidenum">
              <a:rPr lang="nl-NL" smtClean="0"/>
              <a:t>20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6285183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For </a:t>
            </a:r>
            <a:r>
              <a:rPr lang="nl-NL" dirty="0" err="1"/>
              <a:t>simple</a:t>
            </a:r>
            <a:r>
              <a:rPr lang="nl-NL" dirty="0"/>
              <a:t> code </a:t>
            </a:r>
            <a:r>
              <a:rPr lang="nl-NL" dirty="0" err="1"/>
              <a:t>there</a:t>
            </a:r>
            <a:r>
              <a:rPr lang="nl-NL" dirty="0"/>
              <a:t> is a hard </a:t>
            </a:r>
            <a:r>
              <a:rPr lang="nl-NL" dirty="0" err="1"/>
              <a:t>requirement</a:t>
            </a:r>
            <a:r>
              <a:rPr lang="nl-NL" dirty="0"/>
              <a:t> of </a:t>
            </a:r>
            <a:r>
              <a:rPr lang="nl-NL" dirty="0" err="1"/>
              <a:t>either</a:t>
            </a:r>
            <a:r>
              <a:rPr lang="nl-NL" dirty="0"/>
              <a:t>:</a:t>
            </a:r>
            <a:br>
              <a:rPr lang="nl-NL" dirty="0"/>
            </a:br>
            <a:br>
              <a:rPr lang="nl-NL" dirty="0"/>
            </a:br>
            <a:r>
              <a:rPr lang="nl-NL" dirty="0"/>
              <a:t>* No </a:t>
            </a:r>
            <a:r>
              <a:rPr lang="nl-NL" dirty="0" err="1"/>
              <a:t>previous</a:t>
            </a:r>
            <a:r>
              <a:rPr lang="nl-NL" dirty="0"/>
              <a:t> code, clean </a:t>
            </a:r>
            <a:r>
              <a:rPr lang="nl-NL" dirty="0" err="1"/>
              <a:t>workslate</a:t>
            </a:r>
            <a:endParaRPr lang="nl-NL" dirty="0"/>
          </a:p>
          <a:p>
            <a:r>
              <a:rPr lang="nl-NL" dirty="0"/>
              <a:t>* Understanding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previous</a:t>
            </a:r>
            <a:r>
              <a:rPr lang="nl-NL" dirty="0"/>
              <a:t> code (hard </a:t>
            </a:r>
            <a:r>
              <a:rPr lang="nl-NL" dirty="0" err="1"/>
              <a:t>to</a:t>
            </a:r>
            <a:r>
              <a:rPr lang="nl-NL" dirty="0"/>
              <a:t> do)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7AF00E9-A49D-4007-B3B9-A3783809E505}" type="slidenum">
              <a:rPr lang="nl-NL" smtClean="0"/>
              <a:t>3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32899475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Hexagonal</a:t>
            </a:r>
            <a:r>
              <a:rPr lang="nl-NL" dirty="0"/>
              <a:t> </a:t>
            </a:r>
            <a:r>
              <a:rPr lang="nl-NL" dirty="0" err="1"/>
              <a:t>introduces</a:t>
            </a:r>
            <a:r>
              <a:rPr lang="nl-NL" dirty="0"/>
              <a:t> more classes </a:t>
            </a:r>
            <a:r>
              <a:rPr lang="nl-NL" dirty="0" err="1"/>
              <a:t>and</a:t>
            </a:r>
            <a:r>
              <a:rPr lang="nl-NL" dirty="0"/>
              <a:t> interfaces, </a:t>
            </a:r>
            <a:r>
              <a:rPr lang="nl-NL" dirty="0" err="1"/>
              <a:t>and</a:t>
            </a:r>
            <a:r>
              <a:rPr lang="nl-NL" dirty="0"/>
              <a:t> even </a:t>
            </a:r>
            <a:r>
              <a:rPr lang="nl-NL" dirty="0" err="1"/>
              <a:t>models</a:t>
            </a:r>
            <a:r>
              <a:rPr lang="nl-NL" dirty="0"/>
              <a:t> </a:t>
            </a:r>
            <a:r>
              <a:rPr lang="nl-NL" dirty="0" err="1"/>
              <a:t>if</a:t>
            </a:r>
            <a:r>
              <a:rPr lang="nl-NL" dirty="0"/>
              <a:t> </a:t>
            </a:r>
            <a:r>
              <a:rPr lang="nl-NL" dirty="0" err="1"/>
              <a:t>you</a:t>
            </a:r>
            <a:r>
              <a:rPr lang="nl-NL" dirty="0"/>
              <a:t> </a:t>
            </a:r>
            <a:r>
              <a:rPr lang="nl-NL" dirty="0" err="1"/>
              <a:t>didn’t</a:t>
            </a:r>
            <a:r>
              <a:rPr lang="nl-NL" dirty="0"/>
              <a:t> </a:t>
            </a:r>
            <a:r>
              <a:rPr lang="nl-NL" dirty="0" err="1"/>
              <a:t>use</a:t>
            </a:r>
            <a:r>
              <a:rPr lang="nl-NL" dirty="0"/>
              <a:t> extra </a:t>
            </a:r>
            <a:r>
              <a:rPr lang="nl-NL" dirty="0" err="1"/>
              <a:t>models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transportation or storage </a:t>
            </a:r>
            <a:r>
              <a:rPr lang="nl-NL" dirty="0" err="1"/>
              <a:t>already</a:t>
            </a:r>
            <a:r>
              <a:rPr lang="nl-NL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7AF00E9-A49D-4007-B3B9-A3783809E505}" type="slidenum">
              <a:rPr lang="nl-NL" smtClean="0"/>
              <a:t>21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25509447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The </a:t>
            </a:r>
            <a:r>
              <a:rPr lang="nl-NL" dirty="0" err="1"/>
              <a:t>difference</a:t>
            </a:r>
            <a:r>
              <a:rPr lang="nl-NL" dirty="0"/>
              <a:t> is </a:t>
            </a:r>
            <a:r>
              <a:rPr lang="nl-NL" dirty="0" err="1"/>
              <a:t>remarkably</a:t>
            </a:r>
            <a:r>
              <a:rPr lang="nl-NL" dirty="0"/>
              <a:t> </a:t>
            </a:r>
            <a:r>
              <a:rPr lang="nl-NL" dirty="0" err="1"/>
              <a:t>simple</a:t>
            </a:r>
            <a:r>
              <a:rPr lang="nl-NL" dirty="0"/>
              <a:t>: Inverse </a:t>
            </a:r>
            <a:r>
              <a:rPr lang="nl-NL" dirty="0" err="1"/>
              <a:t>your</a:t>
            </a:r>
            <a:r>
              <a:rPr lang="nl-NL" dirty="0"/>
              <a:t> </a:t>
            </a:r>
            <a:r>
              <a:rPr lang="nl-NL" dirty="0" err="1"/>
              <a:t>dependencies</a:t>
            </a:r>
            <a:r>
              <a:rPr lang="nl-NL" dirty="0"/>
              <a:t> - </a:t>
            </a:r>
            <a:r>
              <a:rPr lang="nl-NL" dirty="0" err="1"/>
              <a:t>everything</a:t>
            </a:r>
            <a:r>
              <a:rPr lang="nl-NL" dirty="0"/>
              <a:t> </a:t>
            </a:r>
            <a:r>
              <a:rPr lang="nl-NL" dirty="0" err="1"/>
              <a:t>relies</a:t>
            </a:r>
            <a:r>
              <a:rPr lang="nl-NL" dirty="0"/>
              <a:t> on domain</a:t>
            </a:r>
            <a:br>
              <a:rPr lang="nl-NL" dirty="0"/>
            </a:br>
            <a:br>
              <a:rPr lang="nl-NL" dirty="0"/>
            </a:br>
            <a:r>
              <a:rPr lang="nl-NL" dirty="0"/>
              <a:t>Making </a:t>
            </a:r>
            <a:r>
              <a:rPr lang="nl-NL" dirty="0" err="1"/>
              <a:t>your</a:t>
            </a:r>
            <a:r>
              <a:rPr lang="nl-NL" dirty="0"/>
              <a:t> Business Logic </a:t>
            </a:r>
            <a:r>
              <a:rPr lang="nl-NL" dirty="0" err="1"/>
              <a:t>define</a:t>
            </a:r>
            <a:r>
              <a:rPr lang="nl-NL" dirty="0"/>
              <a:t> interfaces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your</a:t>
            </a:r>
            <a:r>
              <a:rPr lang="nl-NL" dirty="0"/>
              <a:t> Adapters, </a:t>
            </a:r>
            <a:r>
              <a:rPr lang="nl-NL" dirty="0" err="1"/>
              <a:t>which</a:t>
            </a:r>
            <a:r>
              <a:rPr lang="nl-NL" dirty="0"/>
              <a:t> are </a:t>
            </a:r>
            <a:r>
              <a:rPr lang="nl-NL" dirty="0" err="1"/>
              <a:t>where</a:t>
            </a:r>
            <a:r>
              <a:rPr lang="nl-NL" dirty="0"/>
              <a:t> </a:t>
            </a:r>
            <a:r>
              <a:rPr lang="nl-NL" dirty="0" err="1"/>
              <a:t>your</a:t>
            </a:r>
            <a:r>
              <a:rPr lang="nl-NL" dirty="0"/>
              <a:t> ‘</a:t>
            </a:r>
            <a:r>
              <a:rPr lang="nl-NL" dirty="0" err="1"/>
              <a:t>outside</a:t>
            </a:r>
            <a:r>
              <a:rPr lang="nl-NL" dirty="0"/>
              <a:t> </a:t>
            </a:r>
            <a:r>
              <a:rPr lang="nl-NL" dirty="0" err="1"/>
              <a:t>world</a:t>
            </a:r>
            <a:r>
              <a:rPr lang="nl-NL" dirty="0"/>
              <a:t> code’ </a:t>
            </a:r>
            <a:r>
              <a:rPr lang="nl-NL" dirty="0" err="1"/>
              <a:t>lives</a:t>
            </a:r>
            <a:r>
              <a:rPr lang="nl-NL" dirty="0"/>
              <a:t>, </a:t>
            </a:r>
            <a:r>
              <a:rPr lang="nl-NL" dirty="0" err="1"/>
              <a:t>you</a:t>
            </a:r>
            <a:r>
              <a:rPr lang="nl-NL" dirty="0"/>
              <a:t> </a:t>
            </a:r>
            <a:r>
              <a:rPr lang="nl-NL" dirty="0" err="1"/>
              <a:t>automatically</a:t>
            </a:r>
            <a:r>
              <a:rPr lang="nl-NL" dirty="0"/>
              <a:t> </a:t>
            </a:r>
            <a:r>
              <a:rPr lang="nl-NL" dirty="0" err="1"/>
              <a:t>think</a:t>
            </a:r>
            <a:r>
              <a:rPr lang="nl-NL" dirty="0"/>
              <a:t> </a:t>
            </a:r>
            <a:r>
              <a:rPr lang="nl-NL" dirty="0" err="1"/>
              <a:t>about</a:t>
            </a:r>
            <a:r>
              <a:rPr lang="nl-NL" dirty="0"/>
              <a:t> </a:t>
            </a:r>
            <a:r>
              <a:rPr lang="nl-NL" dirty="0" err="1"/>
              <a:t>your</a:t>
            </a:r>
            <a:r>
              <a:rPr lang="nl-NL" dirty="0"/>
              <a:t> interfaces </a:t>
            </a:r>
            <a:r>
              <a:rPr lang="nl-NL" dirty="0" err="1"/>
              <a:t>from</a:t>
            </a:r>
            <a:r>
              <a:rPr lang="nl-NL" dirty="0"/>
              <a:t> a domain </a:t>
            </a:r>
            <a:r>
              <a:rPr lang="nl-NL" dirty="0" err="1"/>
              <a:t>perspective</a:t>
            </a:r>
            <a:r>
              <a:rPr lang="nl-NL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ED498D-6977-40EC-8E5E-7EB644D5E759}" type="slidenum">
              <a:rPr lang="en-US" noProof="0" smtClean="0"/>
              <a:t>23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3756996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Before</a:t>
            </a:r>
            <a:r>
              <a:rPr lang="nl-NL" dirty="0"/>
              <a:t> we </a:t>
            </a:r>
            <a:r>
              <a:rPr lang="nl-NL" dirty="0" err="1"/>
              <a:t>dive</a:t>
            </a:r>
            <a:r>
              <a:rPr lang="nl-NL" dirty="0"/>
              <a:t> in, let me show </a:t>
            </a:r>
            <a:r>
              <a:rPr lang="nl-NL" dirty="0" err="1"/>
              <a:t>you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current</a:t>
            </a:r>
            <a:r>
              <a:rPr lang="nl-NL" dirty="0"/>
              <a:t> code setup.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7AF00E9-A49D-4007-B3B9-A3783809E505}" type="slidenum">
              <a:rPr lang="nl-NL" smtClean="0"/>
              <a:t>24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20647786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Here is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working</a:t>
            </a:r>
            <a:r>
              <a:rPr lang="nl-NL" dirty="0"/>
              <a:t>, </a:t>
            </a:r>
            <a:r>
              <a:rPr lang="nl-NL" dirty="0" err="1"/>
              <a:t>layered</a:t>
            </a:r>
            <a:r>
              <a:rPr lang="nl-NL" dirty="0"/>
              <a:t> </a:t>
            </a:r>
            <a:r>
              <a:rPr lang="nl-NL" dirty="0" err="1"/>
              <a:t>architecture</a:t>
            </a:r>
            <a:r>
              <a:rPr lang="nl-NL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7AF00E9-A49D-4007-B3B9-A3783809E505}" type="slidenum">
              <a:rPr lang="nl-NL" smtClean="0"/>
              <a:t>25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52220948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Here is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desired</a:t>
            </a:r>
            <a:r>
              <a:rPr lang="nl-NL" dirty="0"/>
              <a:t> </a:t>
            </a:r>
            <a:r>
              <a:rPr lang="nl-NL" dirty="0" err="1"/>
              <a:t>architecture</a:t>
            </a:r>
            <a:r>
              <a:rPr lang="nl-NL" dirty="0"/>
              <a:t>. Way more classes, </a:t>
            </a:r>
            <a:r>
              <a:rPr lang="nl-NL" dirty="0" err="1"/>
              <a:t>models</a:t>
            </a:r>
            <a:r>
              <a:rPr lang="nl-NL" dirty="0"/>
              <a:t>, interfaces etc. but </a:t>
            </a:r>
            <a:r>
              <a:rPr lang="nl-NL" dirty="0" err="1"/>
              <a:t>it</a:t>
            </a:r>
            <a:r>
              <a:rPr lang="nl-NL" dirty="0"/>
              <a:t> is </a:t>
            </a:r>
            <a:r>
              <a:rPr lang="nl-NL" dirty="0" err="1"/>
              <a:t>now</a:t>
            </a:r>
            <a:r>
              <a:rPr lang="nl-NL" dirty="0"/>
              <a:t> </a:t>
            </a:r>
            <a:r>
              <a:rPr lang="nl-NL" dirty="0" err="1"/>
              <a:t>easier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expand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a </a:t>
            </a:r>
            <a:r>
              <a:rPr lang="nl-NL" dirty="0" err="1"/>
              <a:t>enterprise</a:t>
            </a:r>
            <a:r>
              <a:rPr lang="nl-NL" dirty="0"/>
              <a:t> </a:t>
            </a:r>
            <a:r>
              <a:rPr lang="nl-NL" dirty="0" err="1"/>
              <a:t>size</a:t>
            </a:r>
            <a:r>
              <a:rPr lang="nl-NL" dirty="0"/>
              <a:t> without </a:t>
            </a:r>
            <a:r>
              <a:rPr lang="nl-NL" dirty="0" err="1"/>
              <a:t>introducing</a:t>
            </a:r>
            <a:r>
              <a:rPr lang="nl-NL" dirty="0"/>
              <a:t> </a:t>
            </a:r>
            <a:r>
              <a:rPr lang="nl-NL" dirty="0" err="1"/>
              <a:t>tight</a:t>
            </a:r>
            <a:r>
              <a:rPr lang="nl-NL" dirty="0"/>
              <a:t> </a:t>
            </a:r>
            <a:r>
              <a:rPr lang="nl-NL" dirty="0" err="1"/>
              <a:t>coupling</a:t>
            </a:r>
            <a:r>
              <a:rPr lang="nl-NL" dirty="0"/>
              <a:t> or </a:t>
            </a:r>
            <a:r>
              <a:rPr lang="nl-NL" dirty="0" err="1"/>
              <a:t>other</a:t>
            </a:r>
            <a:r>
              <a:rPr lang="nl-NL" dirty="0"/>
              <a:t> hard </a:t>
            </a:r>
            <a:r>
              <a:rPr lang="nl-NL" dirty="0" err="1"/>
              <a:t>refactorable</a:t>
            </a:r>
            <a:r>
              <a:rPr lang="nl-NL" dirty="0"/>
              <a:t> issues.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7AF00E9-A49D-4007-B3B9-A3783809E505}" type="slidenum">
              <a:rPr lang="nl-NL" smtClean="0"/>
              <a:t>26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31782506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THIS SLIDE IS NOT FOR THE PRESENTATION BUT AVAILABLE IN THE REPOSITORY FOR CONTEXT.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7AF00E9-A49D-4007-B3B9-A3783809E505}" type="slidenum">
              <a:rPr lang="nl-NL" smtClean="0"/>
              <a:t>27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2805457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For </a:t>
            </a:r>
            <a:r>
              <a:rPr lang="nl-NL" dirty="0" err="1"/>
              <a:t>simple</a:t>
            </a:r>
            <a:r>
              <a:rPr lang="nl-NL" dirty="0"/>
              <a:t> code </a:t>
            </a:r>
            <a:r>
              <a:rPr lang="nl-NL" dirty="0" err="1"/>
              <a:t>there</a:t>
            </a:r>
            <a:r>
              <a:rPr lang="nl-NL" dirty="0"/>
              <a:t> is a hard </a:t>
            </a:r>
            <a:r>
              <a:rPr lang="nl-NL" dirty="0" err="1"/>
              <a:t>requirement</a:t>
            </a:r>
            <a:r>
              <a:rPr lang="nl-NL" dirty="0"/>
              <a:t> of </a:t>
            </a:r>
            <a:r>
              <a:rPr lang="nl-NL" dirty="0" err="1"/>
              <a:t>either</a:t>
            </a:r>
            <a:r>
              <a:rPr lang="nl-NL" dirty="0"/>
              <a:t>:</a:t>
            </a:r>
            <a:br>
              <a:rPr lang="nl-NL" dirty="0"/>
            </a:br>
            <a:br>
              <a:rPr lang="nl-NL" dirty="0"/>
            </a:br>
            <a:r>
              <a:rPr lang="nl-NL" dirty="0"/>
              <a:t>* No </a:t>
            </a:r>
            <a:r>
              <a:rPr lang="nl-NL" dirty="0" err="1"/>
              <a:t>previous</a:t>
            </a:r>
            <a:r>
              <a:rPr lang="nl-NL" dirty="0"/>
              <a:t> code, clean </a:t>
            </a:r>
            <a:r>
              <a:rPr lang="nl-NL" dirty="0" err="1"/>
              <a:t>workslate</a:t>
            </a:r>
            <a:endParaRPr lang="nl-NL" dirty="0"/>
          </a:p>
          <a:p>
            <a:r>
              <a:rPr lang="nl-NL" dirty="0"/>
              <a:t>* Understanding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previous</a:t>
            </a:r>
            <a:r>
              <a:rPr lang="nl-NL" dirty="0"/>
              <a:t> code (hard </a:t>
            </a:r>
            <a:r>
              <a:rPr lang="nl-NL" dirty="0" err="1"/>
              <a:t>to</a:t>
            </a:r>
            <a:r>
              <a:rPr lang="nl-NL" dirty="0"/>
              <a:t> do)</a:t>
            </a:r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7AF00E9-A49D-4007-B3B9-A3783809E505}" type="slidenum">
              <a:rPr lang="nl-NL" smtClean="0"/>
              <a:t>4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280430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understand</a:t>
            </a:r>
            <a:r>
              <a:rPr lang="nl-NL" dirty="0"/>
              <a:t> </a:t>
            </a:r>
            <a:r>
              <a:rPr lang="nl-NL" dirty="0" err="1"/>
              <a:t>this</a:t>
            </a:r>
            <a:r>
              <a:rPr lang="nl-NL" dirty="0"/>
              <a:t> code, </a:t>
            </a:r>
            <a:r>
              <a:rPr lang="nl-NL" dirty="0" err="1"/>
              <a:t>you</a:t>
            </a:r>
            <a:r>
              <a:rPr lang="nl-NL" dirty="0"/>
              <a:t> have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really</a:t>
            </a:r>
            <a:r>
              <a:rPr lang="nl-NL" dirty="0"/>
              <a:t> </a:t>
            </a:r>
            <a:r>
              <a:rPr lang="nl-NL" dirty="0" err="1"/>
              <a:t>read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7AF00E9-A49D-4007-B3B9-A3783809E505}" type="slidenum">
              <a:rPr lang="nl-NL" smtClean="0"/>
              <a:t>5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707013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understand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code on </a:t>
            </a:r>
            <a:r>
              <a:rPr lang="nl-NL" dirty="0" err="1"/>
              <a:t>the</a:t>
            </a:r>
            <a:r>
              <a:rPr lang="nl-NL" dirty="0"/>
              <a:t> right </a:t>
            </a:r>
            <a:r>
              <a:rPr lang="nl-NL" dirty="0" err="1"/>
              <a:t>you</a:t>
            </a:r>
            <a:r>
              <a:rPr lang="nl-NL" dirty="0"/>
              <a:t> have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read</a:t>
            </a:r>
            <a:r>
              <a:rPr lang="nl-NL" dirty="0"/>
              <a:t> </a:t>
            </a:r>
            <a:r>
              <a:rPr lang="nl-NL" dirty="0" err="1"/>
              <a:t>less</a:t>
            </a:r>
            <a:r>
              <a:rPr lang="nl-NL" dirty="0"/>
              <a:t>.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see</a:t>
            </a:r>
            <a:r>
              <a:rPr lang="nl-NL" dirty="0"/>
              <a:t> </a:t>
            </a:r>
            <a:r>
              <a:rPr lang="nl-NL" dirty="0" err="1"/>
              <a:t>if</a:t>
            </a:r>
            <a:r>
              <a:rPr lang="nl-NL" dirty="0"/>
              <a:t> </a:t>
            </a:r>
            <a:r>
              <a:rPr lang="nl-NL" dirty="0" err="1"/>
              <a:t>there</a:t>
            </a:r>
            <a:r>
              <a:rPr lang="nl-NL" dirty="0"/>
              <a:t> is a bug, </a:t>
            </a:r>
            <a:r>
              <a:rPr lang="nl-NL" dirty="0" err="1"/>
              <a:t>only</a:t>
            </a:r>
            <a:r>
              <a:rPr lang="nl-NL" dirty="0"/>
              <a:t> 25% of </a:t>
            </a:r>
            <a:r>
              <a:rPr lang="nl-NL" dirty="0" err="1"/>
              <a:t>the</a:t>
            </a:r>
            <a:r>
              <a:rPr lang="nl-NL" dirty="0"/>
              <a:t> code </a:t>
            </a:r>
            <a:r>
              <a:rPr lang="nl-NL" dirty="0" err="1"/>
              <a:t>needs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</a:t>
            </a:r>
            <a:r>
              <a:rPr lang="nl-NL" dirty="0" err="1"/>
              <a:t>read</a:t>
            </a:r>
            <a:r>
              <a:rPr lang="nl-NL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7AF00E9-A49D-4007-B3B9-A3783809E505}" type="slidenum">
              <a:rPr lang="nl-NL" smtClean="0"/>
              <a:t>6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9614218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nl-NL"/>
            </a:defPPr>
          </a:lstStyle>
          <a:p>
            <a:pPr rtl="0"/>
            <a:r>
              <a:rPr lang="nl-NL" dirty="0"/>
              <a:t>For </a:t>
            </a:r>
            <a:r>
              <a:rPr lang="nl-NL" dirty="0" err="1"/>
              <a:t>hexagonal</a:t>
            </a:r>
            <a:r>
              <a:rPr lang="nl-NL" dirty="0"/>
              <a:t> </a:t>
            </a:r>
            <a:r>
              <a:rPr lang="nl-NL" dirty="0" err="1"/>
              <a:t>architecture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work</a:t>
            </a:r>
            <a:r>
              <a:rPr lang="nl-NL" dirty="0"/>
              <a:t>, we have </a:t>
            </a:r>
            <a:r>
              <a:rPr lang="nl-NL" dirty="0" err="1"/>
              <a:t>to</a:t>
            </a:r>
            <a:r>
              <a:rPr lang="nl-NL" dirty="0"/>
              <a:t> go over these </a:t>
            </a:r>
            <a:r>
              <a:rPr lang="nl-NL" dirty="0" err="1"/>
              <a:t>concepts</a:t>
            </a:r>
            <a:r>
              <a:rPr lang="nl-NL" dirty="0"/>
              <a:t>.</a:t>
            </a:r>
          </a:p>
          <a:p>
            <a:pPr rtl="0"/>
            <a:endParaRPr lang="nl-NL" dirty="0"/>
          </a:p>
          <a:p>
            <a:pPr rtl="0"/>
            <a:r>
              <a:rPr lang="nl-NL" dirty="0"/>
              <a:t>First question: does </a:t>
            </a:r>
            <a:r>
              <a:rPr lang="nl-NL" dirty="0" err="1"/>
              <a:t>everyone</a:t>
            </a:r>
            <a:r>
              <a:rPr lang="nl-NL" dirty="0"/>
              <a:t> </a:t>
            </a:r>
            <a:r>
              <a:rPr lang="nl-NL" dirty="0" err="1"/>
              <a:t>understand</a:t>
            </a:r>
            <a:r>
              <a:rPr lang="nl-NL" dirty="0"/>
              <a:t> </a:t>
            </a:r>
            <a:r>
              <a:rPr lang="nl-NL" dirty="0" err="1"/>
              <a:t>dependency</a:t>
            </a:r>
            <a:r>
              <a:rPr lang="nl-NL" dirty="0"/>
              <a:t> </a:t>
            </a:r>
            <a:r>
              <a:rPr lang="nl-NL" dirty="0" err="1"/>
              <a:t>injection</a:t>
            </a:r>
            <a:r>
              <a:rPr lang="nl-NL" dirty="0"/>
              <a:t>? </a:t>
            </a:r>
            <a:r>
              <a:rPr lang="nl-NL" dirty="0" err="1"/>
              <a:t>If</a:t>
            </a:r>
            <a:r>
              <a:rPr lang="nl-NL" dirty="0"/>
              <a:t> </a:t>
            </a:r>
            <a:r>
              <a:rPr lang="nl-NL" dirty="0" err="1"/>
              <a:t>not</a:t>
            </a:r>
            <a:r>
              <a:rPr lang="nl-NL" dirty="0"/>
              <a:t>, </a:t>
            </a:r>
            <a:r>
              <a:rPr lang="nl-NL" dirty="0" err="1"/>
              <a:t>explain</a:t>
            </a:r>
            <a:r>
              <a:rPr lang="nl-NL" dirty="0"/>
              <a:t> on slide 17 </a:t>
            </a:r>
            <a:r>
              <a:rPr lang="nl-NL" dirty="0" err="1"/>
              <a:t>where</a:t>
            </a:r>
            <a:r>
              <a:rPr lang="nl-NL" dirty="0"/>
              <a:t> we introduce </a:t>
            </a:r>
            <a:r>
              <a:rPr lang="nl-NL" dirty="0" err="1"/>
              <a:t>Dependency</a:t>
            </a:r>
            <a:r>
              <a:rPr lang="nl-NL" dirty="0"/>
              <a:t> </a:t>
            </a:r>
            <a:r>
              <a:rPr lang="nl-NL" dirty="0" err="1"/>
              <a:t>Inversion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interface.</a:t>
            </a:r>
            <a:br>
              <a:rPr lang="nl-NL" dirty="0"/>
            </a:br>
            <a:br>
              <a:rPr lang="nl-NL" dirty="0"/>
            </a:br>
            <a:r>
              <a:rPr lang="nl-NL" dirty="0" err="1"/>
              <a:t>They</a:t>
            </a:r>
            <a:r>
              <a:rPr lang="nl-NL" dirty="0"/>
              <a:t> look </a:t>
            </a:r>
            <a:r>
              <a:rPr lang="nl-NL" dirty="0" err="1"/>
              <a:t>anstract</a:t>
            </a:r>
            <a:r>
              <a:rPr lang="nl-NL" dirty="0"/>
              <a:t>,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some</a:t>
            </a:r>
            <a:r>
              <a:rPr lang="nl-NL" dirty="0"/>
              <a:t> </a:t>
            </a:r>
            <a:r>
              <a:rPr lang="nl-NL" dirty="0" err="1"/>
              <a:t>will</a:t>
            </a:r>
            <a:r>
              <a:rPr lang="nl-NL" dirty="0"/>
              <a:t> </a:t>
            </a:r>
            <a:r>
              <a:rPr lang="nl-NL" dirty="0" err="1"/>
              <a:t>remain</a:t>
            </a:r>
            <a:r>
              <a:rPr lang="nl-NL" dirty="0"/>
              <a:t> abstract as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understandig</a:t>
            </a:r>
            <a:r>
              <a:rPr lang="nl-NL" dirty="0"/>
              <a:t> of SOLID is </a:t>
            </a:r>
            <a:r>
              <a:rPr lang="nl-NL" dirty="0" err="1"/>
              <a:t>not</a:t>
            </a:r>
            <a:r>
              <a:rPr lang="nl-NL" dirty="0"/>
              <a:t> a goal, but </a:t>
            </a:r>
            <a:r>
              <a:rPr lang="nl-NL" dirty="0" err="1"/>
              <a:t>let’s</a:t>
            </a:r>
            <a:r>
              <a:rPr lang="nl-NL" dirty="0"/>
              <a:t> go over </a:t>
            </a:r>
            <a:r>
              <a:rPr lang="nl-NL" dirty="0" err="1"/>
              <a:t>them</a:t>
            </a:r>
            <a:r>
              <a:rPr lang="nl-NL" dirty="0"/>
              <a:t> </a:t>
            </a:r>
            <a:r>
              <a:rPr lang="nl-NL" dirty="0" err="1"/>
              <a:t>anyway</a:t>
            </a:r>
            <a:r>
              <a:rPr lang="nl-NL" dirty="0"/>
              <a:t>. </a:t>
            </a:r>
            <a:r>
              <a:rPr lang="nl-NL" dirty="0" err="1"/>
              <a:t>Some</a:t>
            </a:r>
            <a:r>
              <a:rPr lang="nl-NL" dirty="0"/>
              <a:t> of these </a:t>
            </a:r>
            <a:r>
              <a:rPr lang="nl-NL" dirty="0" err="1"/>
              <a:t>principles</a:t>
            </a:r>
            <a:r>
              <a:rPr lang="nl-NL" dirty="0"/>
              <a:t> </a:t>
            </a:r>
            <a:r>
              <a:rPr lang="nl-NL" dirty="0" err="1"/>
              <a:t>might</a:t>
            </a:r>
            <a:r>
              <a:rPr lang="nl-NL" dirty="0"/>
              <a:t> make </a:t>
            </a:r>
            <a:r>
              <a:rPr lang="nl-NL" dirty="0" err="1"/>
              <a:t>it</a:t>
            </a:r>
            <a:r>
              <a:rPr lang="nl-NL" dirty="0"/>
              <a:t> </a:t>
            </a:r>
            <a:r>
              <a:rPr lang="nl-NL" dirty="0" err="1"/>
              <a:t>easier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see</a:t>
            </a:r>
            <a:r>
              <a:rPr lang="nl-NL" dirty="0"/>
              <a:t> </a:t>
            </a:r>
            <a:r>
              <a:rPr lang="nl-NL" dirty="0" err="1"/>
              <a:t>what</a:t>
            </a:r>
            <a:r>
              <a:rPr lang="nl-NL" dirty="0"/>
              <a:t> </a:t>
            </a:r>
            <a:r>
              <a:rPr lang="nl-NL" dirty="0" err="1"/>
              <a:t>Hexagonal</a:t>
            </a:r>
            <a:r>
              <a:rPr lang="nl-NL" dirty="0"/>
              <a:t> is </a:t>
            </a:r>
            <a:r>
              <a:rPr lang="nl-NL" dirty="0" err="1"/>
              <a:t>all</a:t>
            </a:r>
            <a:r>
              <a:rPr lang="nl-NL" dirty="0"/>
              <a:t> </a:t>
            </a:r>
            <a:r>
              <a:rPr lang="nl-NL" dirty="0" err="1"/>
              <a:t>about</a:t>
            </a:r>
            <a:r>
              <a:rPr lang="nl-NL" dirty="0"/>
              <a:t>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nl-NL"/>
            </a:defPPr>
          </a:lstStyle>
          <a:p>
            <a:pPr rtl="0"/>
            <a:fld id="{E7AF00E9-A49D-4007-B3B9-A3783809E505}" type="slidenum">
              <a:rPr lang="nl-NL" smtClean="0"/>
              <a:t>7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6031917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7AF00E9-A49D-4007-B3B9-A3783809E505}" type="slidenum">
              <a:rPr lang="nl-NL" smtClean="0"/>
              <a:t>8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3396621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Open Closed is </a:t>
            </a:r>
            <a:r>
              <a:rPr lang="nl-NL" dirty="0" err="1"/>
              <a:t>about</a:t>
            </a:r>
            <a:r>
              <a:rPr lang="nl-NL" dirty="0"/>
              <a:t> </a:t>
            </a:r>
            <a:r>
              <a:rPr lang="nl-NL" dirty="0" err="1"/>
              <a:t>relying</a:t>
            </a:r>
            <a:r>
              <a:rPr lang="nl-NL" dirty="0"/>
              <a:t> on abstract </a:t>
            </a:r>
            <a:r>
              <a:rPr lang="nl-NL" dirty="0" err="1"/>
              <a:t>concepts</a:t>
            </a:r>
            <a:r>
              <a:rPr lang="nl-NL" dirty="0"/>
              <a:t> </a:t>
            </a:r>
            <a:r>
              <a:rPr lang="nl-NL" dirty="0" err="1"/>
              <a:t>which</a:t>
            </a:r>
            <a:r>
              <a:rPr lang="nl-NL" dirty="0"/>
              <a:t> </a:t>
            </a:r>
            <a:r>
              <a:rPr lang="nl-NL" dirty="0" err="1"/>
              <a:t>you</a:t>
            </a:r>
            <a:r>
              <a:rPr lang="nl-NL" dirty="0"/>
              <a:t>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implement</a:t>
            </a:r>
            <a:r>
              <a:rPr lang="nl-NL" dirty="0"/>
              <a:t> </a:t>
            </a:r>
            <a:r>
              <a:rPr lang="nl-NL" dirty="0" err="1"/>
              <a:t>infinite</a:t>
            </a:r>
            <a:r>
              <a:rPr lang="nl-NL" dirty="0"/>
              <a:t> </a:t>
            </a:r>
            <a:r>
              <a:rPr lang="nl-NL" dirty="0" err="1"/>
              <a:t>number</a:t>
            </a:r>
            <a:r>
              <a:rPr lang="nl-NL" dirty="0"/>
              <a:t> of </a:t>
            </a:r>
            <a:r>
              <a:rPr lang="nl-NL" dirty="0" err="1"/>
              <a:t>times</a:t>
            </a:r>
            <a:r>
              <a:rPr lang="nl-NL" dirty="0"/>
              <a:t>. </a:t>
            </a:r>
            <a:r>
              <a:rPr lang="nl-NL" dirty="0" err="1"/>
              <a:t>This</a:t>
            </a:r>
            <a:r>
              <a:rPr lang="nl-NL" dirty="0"/>
              <a:t> </a:t>
            </a:r>
            <a:r>
              <a:rPr lang="nl-NL" dirty="0" err="1"/>
              <a:t>only</a:t>
            </a:r>
            <a:r>
              <a:rPr lang="nl-NL" dirty="0"/>
              <a:t> </a:t>
            </a:r>
            <a:r>
              <a:rPr lang="nl-NL" dirty="0" err="1"/>
              <a:t>works</a:t>
            </a:r>
            <a:r>
              <a:rPr lang="nl-NL" dirty="0"/>
              <a:t> </a:t>
            </a:r>
            <a:r>
              <a:rPr lang="nl-NL" dirty="0" err="1"/>
              <a:t>if</a:t>
            </a:r>
            <a:r>
              <a:rPr lang="nl-NL" dirty="0"/>
              <a:t> </a:t>
            </a:r>
            <a:r>
              <a:rPr lang="nl-NL" dirty="0" err="1"/>
              <a:t>you</a:t>
            </a:r>
            <a:r>
              <a:rPr lang="nl-NL" dirty="0"/>
              <a:t> </a:t>
            </a:r>
            <a:r>
              <a:rPr lang="nl-NL" dirty="0" err="1"/>
              <a:t>really</a:t>
            </a:r>
            <a:r>
              <a:rPr lang="nl-NL" dirty="0"/>
              <a:t> </a:t>
            </a:r>
            <a:r>
              <a:rPr lang="nl-NL" dirty="0" err="1"/>
              <a:t>know</a:t>
            </a:r>
            <a:r>
              <a:rPr lang="nl-NL" dirty="0"/>
              <a:t> </a:t>
            </a:r>
            <a:r>
              <a:rPr lang="nl-NL" dirty="0" err="1"/>
              <a:t>how</a:t>
            </a:r>
            <a:r>
              <a:rPr lang="nl-NL" dirty="0"/>
              <a:t> Open Closed </a:t>
            </a:r>
            <a:r>
              <a:rPr lang="nl-NL" dirty="0" err="1"/>
              <a:t>works</a:t>
            </a:r>
            <a:r>
              <a:rPr lang="nl-NL" dirty="0"/>
              <a:t>,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if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code was set up </a:t>
            </a:r>
            <a:r>
              <a:rPr lang="nl-NL" dirty="0" err="1"/>
              <a:t>that</a:t>
            </a:r>
            <a:r>
              <a:rPr lang="nl-NL" dirty="0"/>
              <a:t> way. </a:t>
            </a:r>
            <a:r>
              <a:rPr lang="nl-NL" dirty="0" err="1"/>
              <a:t>If</a:t>
            </a:r>
            <a:r>
              <a:rPr lang="nl-NL" dirty="0"/>
              <a:t> </a:t>
            </a:r>
            <a:r>
              <a:rPr lang="nl-NL" dirty="0" err="1"/>
              <a:t>so</a:t>
            </a:r>
            <a:r>
              <a:rPr lang="nl-NL" dirty="0"/>
              <a:t>, </a:t>
            </a:r>
            <a:r>
              <a:rPr lang="nl-NL" dirty="0" err="1"/>
              <a:t>it</a:t>
            </a:r>
            <a:r>
              <a:rPr lang="nl-NL" dirty="0"/>
              <a:t> is </a:t>
            </a:r>
            <a:r>
              <a:rPr lang="nl-NL" dirty="0" err="1"/>
              <a:t>extremely</a:t>
            </a:r>
            <a:r>
              <a:rPr lang="nl-NL" dirty="0"/>
              <a:t> </a:t>
            </a:r>
            <a:r>
              <a:rPr lang="nl-NL" dirty="0" err="1"/>
              <a:t>powerful</a:t>
            </a:r>
            <a:r>
              <a:rPr lang="nl-NL" dirty="0"/>
              <a:t>.</a:t>
            </a:r>
            <a:br>
              <a:rPr lang="nl-NL" dirty="0"/>
            </a:br>
            <a:br>
              <a:rPr lang="nl-NL" dirty="0"/>
            </a:br>
            <a:r>
              <a:rPr lang="nl-NL" dirty="0" err="1"/>
              <a:t>This</a:t>
            </a:r>
            <a:r>
              <a:rPr lang="nl-NL" dirty="0"/>
              <a:t> </a:t>
            </a:r>
            <a:r>
              <a:rPr lang="nl-NL" dirty="0" err="1"/>
              <a:t>allows</a:t>
            </a:r>
            <a:r>
              <a:rPr lang="nl-NL" dirty="0"/>
              <a:t> </a:t>
            </a:r>
            <a:r>
              <a:rPr lang="nl-NL" dirty="0" err="1"/>
              <a:t>you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add</a:t>
            </a:r>
            <a:r>
              <a:rPr lang="nl-NL" dirty="0"/>
              <a:t> </a:t>
            </a:r>
            <a:r>
              <a:rPr lang="nl-NL" dirty="0" err="1"/>
              <a:t>functionality</a:t>
            </a:r>
            <a:r>
              <a:rPr lang="nl-NL" dirty="0"/>
              <a:t> </a:t>
            </a:r>
            <a:r>
              <a:rPr lang="nl-NL" dirty="0" err="1"/>
              <a:t>knowing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sure</a:t>
            </a:r>
            <a:r>
              <a:rPr lang="nl-NL" dirty="0"/>
              <a:t> </a:t>
            </a:r>
            <a:r>
              <a:rPr lang="nl-NL" dirty="0" err="1"/>
              <a:t>you</a:t>
            </a:r>
            <a:r>
              <a:rPr lang="nl-NL" dirty="0"/>
              <a:t> </a:t>
            </a:r>
            <a:r>
              <a:rPr lang="nl-NL" dirty="0" err="1"/>
              <a:t>won’t</a:t>
            </a:r>
            <a:r>
              <a:rPr lang="nl-NL" dirty="0"/>
              <a:t> introduce bugs (</a:t>
            </a:r>
            <a:r>
              <a:rPr lang="nl-NL" dirty="0" err="1"/>
              <a:t>unless</a:t>
            </a:r>
            <a:r>
              <a:rPr lang="nl-NL" dirty="0"/>
              <a:t> code </a:t>
            </a:r>
            <a:r>
              <a:rPr lang="nl-NL" dirty="0" err="1"/>
              <a:t>further</a:t>
            </a:r>
            <a:r>
              <a:rPr lang="nl-NL" dirty="0"/>
              <a:t> down </a:t>
            </a:r>
            <a:r>
              <a:rPr lang="nl-NL" dirty="0" err="1"/>
              <a:t>the</a:t>
            </a:r>
            <a:r>
              <a:rPr lang="nl-NL" dirty="0"/>
              <a:t> line has side-</a:t>
            </a:r>
            <a:r>
              <a:rPr lang="nl-NL" dirty="0" err="1"/>
              <a:t>effects</a:t>
            </a:r>
            <a:r>
              <a:rPr lang="nl-NL" dirty="0"/>
              <a:t>). </a:t>
            </a:r>
            <a:r>
              <a:rPr lang="nl-NL" dirty="0" err="1"/>
              <a:t>This</a:t>
            </a:r>
            <a:r>
              <a:rPr lang="nl-NL" dirty="0"/>
              <a:t> is (or </a:t>
            </a:r>
            <a:r>
              <a:rPr lang="nl-NL" dirty="0" err="1"/>
              <a:t>should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!) </a:t>
            </a:r>
            <a:r>
              <a:rPr lang="nl-NL" dirty="0" err="1"/>
              <a:t>easily</a:t>
            </a:r>
            <a:r>
              <a:rPr lang="nl-NL" dirty="0"/>
              <a:t> unit-</a:t>
            </a:r>
            <a:r>
              <a:rPr lang="nl-NL" dirty="0" err="1"/>
              <a:t>testable</a:t>
            </a:r>
            <a:r>
              <a:rPr lang="nl-NL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7AF00E9-A49D-4007-B3B9-A3783809E505}" type="slidenum">
              <a:rPr lang="nl-NL" smtClean="0"/>
              <a:t>9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4952688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This</a:t>
            </a:r>
            <a:r>
              <a:rPr lang="nl-NL" dirty="0"/>
              <a:t> </a:t>
            </a:r>
            <a:r>
              <a:rPr lang="nl-NL" dirty="0" err="1"/>
              <a:t>might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a </a:t>
            </a:r>
            <a:r>
              <a:rPr lang="nl-NL" dirty="0" err="1"/>
              <a:t>nobrainer</a:t>
            </a:r>
            <a:r>
              <a:rPr lang="nl-NL" dirty="0"/>
              <a:t>, but </a:t>
            </a:r>
            <a:r>
              <a:rPr lang="nl-NL" dirty="0" err="1"/>
              <a:t>if</a:t>
            </a:r>
            <a:r>
              <a:rPr lang="nl-NL" dirty="0"/>
              <a:t> </a:t>
            </a:r>
            <a:r>
              <a:rPr lang="nl-NL" dirty="0" err="1"/>
              <a:t>you</a:t>
            </a:r>
            <a:r>
              <a:rPr lang="nl-NL" dirty="0"/>
              <a:t> </a:t>
            </a:r>
            <a:r>
              <a:rPr lang="nl-NL" dirty="0" err="1"/>
              <a:t>extend</a:t>
            </a:r>
            <a:r>
              <a:rPr lang="nl-NL" dirty="0"/>
              <a:t> </a:t>
            </a:r>
            <a:r>
              <a:rPr lang="nl-NL" dirty="0" err="1"/>
              <a:t>something</a:t>
            </a:r>
            <a:r>
              <a:rPr lang="nl-NL" dirty="0"/>
              <a:t> </a:t>
            </a:r>
            <a:r>
              <a:rPr lang="nl-NL" dirty="0" err="1"/>
              <a:t>you</a:t>
            </a:r>
            <a:r>
              <a:rPr lang="nl-NL" dirty="0"/>
              <a:t> </a:t>
            </a:r>
            <a:r>
              <a:rPr lang="nl-NL" dirty="0" err="1"/>
              <a:t>should</a:t>
            </a:r>
            <a:r>
              <a:rPr lang="nl-NL" dirty="0"/>
              <a:t> </a:t>
            </a:r>
            <a:r>
              <a:rPr lang="nl-NL" dirty="0" err="1"/>
              <a:t>always</a:t>
            </a:r>
            <a:r>
              <a:rPr lang="nl-NL" dirty="0"/>
              <a:t> </a:t>
            </a:r>
            <a:r>
              <a:rPr lang="nl-NL" dirty="0" err="1"/>
              <a:t>fully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completely</a:t>
            </a:r>
            <a:r>
              <a:rPr lang="nl-NL" dirty="0"/>
              <a:t> </a:t>
            </a:r>
            <a:r>
              <a:rPr lang="nl-NL" dirty="0" err="1"/>
              <a:t>provide</a:t>
            </a:r>
            <a:r>
              <a:rPr lang="nl-NL" dirty="0"/>
              <a:t> </a:t>
            </a:r>
            <a:r>
              <a:rPr lang="nl-NL" dirty="0" err="1"/>
              <a:t>all</a:t>
            </a:r>
            <a:r>
              <a:rPr lang="nl-NL" dirty="0"/>
              <a:t> </a:t>
            </a:r>
            <a:r>
              <a:rPr lang="nl-NL" dirty="0" err="1"/>
              <a:t>functionality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parent</a:t>
            </a:r>
            <a:r>
              <a:rPr lang="nl-NL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7AF00E9-A49D-4007-B3B9-A3783809E505}" type="slidenum">
              <a:rPr lang="nl-NL" smtClean="0"/>
              <a:t>10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0001500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22053C-0E9C-4159-B7C9-6AB7434391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18020" y="662937"/>
            <a:ext cx="4624442" cy="5542025"/>
          </a:xfrm>
        </p:spPr>
        <p:txBody>
          <a:bodyPr vert="horz" wrap="square" lIns="0" tIns="0" rIns="0" bIns="0" rtlCol="0" anchor="ctr" anchorCtr="0">
            <a:normAutofit/>
          </a:bodyPr>
          <a:lstStyle>
            <a:lvl1pPr>
              <a:defRPr lang="nl-NL" dirty="0"/>
            </a:lvl1pPr>
          </a:lstStyle>
          <a:p>
            <a:pPr lvl="0" rtl="0">
              <a:lnSpc>
                <a:spcPct val="100000"/>
              </a:lnSpc>
            </a:pPr>
            <a:r>
              <a:rPr lang="nl-NL"/>
              <a:t>Klik om titel toe te voegen</a:t>
            </a:r>
          </a:p>
        </p:txBody>
      </p:sp>
      <p:sp>
        <p:nvSpPr>
          <p:cNvPr id="9" name="Tijdelijke aanduiding voor afbeelding 8">
            <a:extLst>
              <a:ext uri="{FF2B5EF4-FFF2-40B4-BE49-F238E27FC236}">
                <a16:creationId xmlns:a16="http://schemas.microsoft.com/office/drawing/2014/main" id="{988CE9D0-E6DB-A38D-ED84-A53D0493E6D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6267450" cy="6858000"/>
          </a:xfrm>
        </p:spPr>
        <p:txBody>
          <a:bodyPr rtlCol="0">
            <a:normAutofit/>
          </a:bodyPr>
          <a:lstStyle>
            <a:lvl1pPr marL="0" indent="0" algn="ctr">
              <a:buNone/>
              <a:defRPr lang="nl-NL" sz="2000"/>
            </a:lvl1pPr>
          </a:lstStyle>
          <a:p>
            <a:pPr rtl="0"/>
            <a:r>
              <a:rPr lang="nl-NL"/>
              <a:t>Klik op het pictogram om afbeelding in te voegen</a:t>
            </a:r>
          </a:p>
        </p:txBody>
      </p:sp>
    </p:spTree>
    <p:extLst>
      <p:ext uri="{BB962C8B-B14F-4D97-AF65-F5344CB8AC3E}">
        <p14:creationId xmlns:p14="http://schemas.microsoft.com/office/powerpoint/2010/main" val="28682079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and Content (Single lin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96322" y="408820"/>
            <a:ext cx="8935507" cy="949467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3600" spc="1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0D7E9A-1E17-C6A0-31A6-F6F620FF9E84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96322" y="1986061"/>
            <a:ext cx="5797550" cy="4015244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F200699-2797-D741-1EC1-B83FCA4B197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 flipH="1">
            <a:off x="7163691" y="0"/>
            <a:ext cx="5024825" cy="6858000"/>
          </a:xfrm>
          <a:custGeom>
            <a:avLst/>
            <a:gdLst>
              <a:gd name="connsiteX0" fmla="*/ 0 w 6064250"/>
              <a:gd name="connsiteY0" fmla="*/ 0 h 6877051"/>
              <a:gd name="connsiteX1" fmla="*/ 606425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6064250"/>
              <a:gd name="connsiteY0" fmla="*/ 0 h 6877051"/>
              <a:gd name="connsiteX1" fmla="*/ 584073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4028621 w 5840730"/>
              <a:gd name="connsiteY2" fmla="*/ 6887937 h 6887937"/>
              <a:gd name="connsiteX3" fmla="*/ 0 w 5840730"/>
              <a:gd name="connsiteY3" fmla="*/ 6877051 h 6887937"/>
              <a:gd name="connsiteX4" fmla="*/ 0 w 5840730"/>
              <a:gd name="connsiteY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028621 w 5840730"/>
              <a:gd name="connsiteY3" fmla="*/ 6887937 h 6887937"/>
              <a:gd name="connsiteX4" fmla="*/ 0 w 5840730"/>
              <a:gd name="connsiteY4" fmla="*/ 6877051 h 6887937"/>
              <a:gd name="connsiteX5" fmla="*/ 0 w 5840730"/>
              <a:gd name="connsiteY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028621 w 5840730"/>
              <a:gd name="connsiteY4" fmla="*/ 6887937 h 6887937"/>
              <a:gd name="connsiteX5" fmla="*/ 0 w 5840730"/>
              <a:gd name="connsiteY5" fmla="*/ 6877051 h 6887937"/>
              <a:gd name="connsiteX6" fmla="*/ 0 w 5840730"/>
              <a:gd name="connsiteY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785360 w 5840730"/>
              <a:gd name="connsiteY4" fmla="*/ 3926535 h 6887937"/>
              <a:gd name="connsiteX5" fmla="*/ 4028621 w 5840730"/>
              <a:gd name="connsiteY5" fmla="*/ 6887937 h 6887937"/>
              <a:gd name="connsiteX6" fmla="*/ 0 w 5840730"/>
              <a:gd name="connsiteY6" fmla="*/ 6877051 h 6887937"/>
              <a:gd name="connsiteX7" fmla="*/ 0 w 5840730"/>
              <a:gd name="connsiteY7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22520 w 5840730"/>
              <a:gd name="connsiteY5" fmla="*/ 3415995 h 6887937"/>
              <a:gd name="connsiteX6" fmla="*/ 4785360 w 5840730"/>
              <a:gd name="connsiteY6" fmla="*/ 3926535 h 6887937"/>
              <a:gd name="connsiteX7" fmla="*/ 4028621 w 5840730"/>
              <a:gd name="connsiteY7" fmla="*/ 6887937 h 6887937"/>
              <a:gd name="connsiteX8" fmla="*/ 0 w 5840730"/>
              <a:gd name="connsiteY8" fmla="*/ 6877051 h 6887937"/>
              <a:gd name="connsiteX9" fmla="*/ 0 w 5840730"/>
              <a:gd name="connsiteY9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4922520 w 5840730"/>
              <a:gd name="connsiteY6" fmla="*/ 3415995 h 6887937"/>
              <a:gd name="connsiteX7" fmla="*/ 4785360 w 5840730"/>
              <a:gd name="connsiteY7" fmla="*/ 3926535 h 6887937"/>
              <a:gd name="connsiteX8" fmla="*/ 4028621 w 5840730"/>
              <a:gd name="connsiteY8" fmla="*/ 6887937 h 6887937"/>
              <a:gd name="connsiteX9" fmla="*/ 0 w 5840730"/>
              <a:gd name="connsiteY9" fmla="*/ 6877051 h 6887937"/>
              <a:gd name="connsiteX10" fmla="*/ 0 w 5840730"/>
              <a:gd name="connsiteY10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922520 w 5840730"/>
              <a:gd name="connsiteY7" fmla="*/ 341599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457700 w 5840730"/>
              <a:gd name="connsiteY7" fmla="*/ 384271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213860 w 5840730"/>
              <a:gd name="connsiteY7" fmla="*/ 4757115 h 6887937"/>
              <a:gd name="connsiteX8" fmla="*/ 4457700 w 5840730"/>
              <a:gd name="connsiteY8" fmla="*/ 3842715 h 6887937"/>
              <a:gd name="connsiteX9" fmla="*/ 4785360 w 5840730"/>
              <a:gd name="connsiteY9" fmla="*/ 3926535 h 6887937"/>
              <a:gd name="connsiteX10" fmla="*/ 4028621 w 5840730"/>
              <a:gd name="connsiteY10" fmla="*/ 6887937 h 6887937"/>
              <a:gd name="connsiteX11" fmla="*/ 0 w 5840730"/>
              <a:gd name="connsiteY11" fmla="*/ 6877051 h 6887937"/>
              <a:gd name="connsiteX12" fmla="*/ 0 w 5840730"/>
              <a:gd name="connsiteY12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37760 w 5840730"/>
              <a:gd name="connsiteY5" fmla="*/ 16100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5681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33950 w 5840730"/>
              <a:gd name="connsiteY3" fmla="*/ 273781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61560 w 5840730"/>
              <a:gd name="connsiteY3" fmla="*/ 29435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42510 w 5840730"/>
              <a:gd name="connsiteY3" fmla="*/ 30197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560570 w 5840730"/>
              <a:gd name="connsiteY11" fmla="*/ 412084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09160 w 5840730"/>
              <a:gd name="connsiteY11" fmla="*/ 363316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655820 w 5840730"/>
              <a:gd name="connsiteY6" fmla="*/ 1770075 h 6887937"/>
              <a:gd name="connsiteX7" fmla="*/ 3893820 w 5840730"/>
              <a:gd name="connsiteY7" fmla="*/ 4688535 h 6887937"/>
              <a:gd name="connsiteX8" fmla="*/ 3992880 w 5840730"/>
              <a:gd name="connsiteY8" fmla="*/ 490570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3893820 w 5840730"/>
              <a:gd name="connsiteY6" fmla="*/ 4688535 h 6887937"/>
              <a:gd name="connsiteX7" fmla="*/ 3992880 w 5840730"/>
              <a:gd name="connsiteY7" fmla="*/ 490570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686300 w 5840730"/>
              <a:gd name="connsiteY10" fmla="*/ 371317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3893820 w 5840730"/>
              <a:gd name="connsiteY5" fmla="*/ 4688535 h 6887937"/>
              <a:gd name="connsiteX6" fmla="*/ 3992880 w 5840730"/>
              <a:gd name="connsiteY6" fmla="*/ 4905705 h 6887937"/>
              <a:gd name="connsiteX7" fmla="*/ 4213860 w 5840730"/>
              <a:gd name="connsiteY7" fmla="*/ 4757115 h 6887937"/>
              <a:gd name="connsiteX8" fmla="*/ 4457700 w 5840730"/>
              <a:gd name="connsiteY8" fmla="*/ 3842715 h 6887937"/>
              <a:gd name="connsiteX9" fmla="*/ 4686300 w 5840730"/>
              <a:gd name="connsiteY9" fmla="*/ 371317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3893820 w 5840730"/>
              <a:gd name="connsiteY4" fmla="*/ 4688535 h 6887937"/>
              <a:gd name="connsiteX5" fmla="*/ 3992880 w 5840730"/>
              <a:gd name="connsiteY5" fmla="*/ 4905705 h 6887937"/>
              <a:gd name="connsiteX6" fmla="*/ 4213860 w 5840730"/>
              <a:gd name="connsiteY6" fmla="*/ 4757115 h 6887937"/>
              <a:gd name="connsiteX7" fmla="*/ 4457700 w 5840730"/>
              <a:gd name="connsiteY7" fmla="*/ 3842715 h 6887937"/>
              <a:gd name="connsiteX8" fmla="*/ 4686300 w 5840730"/>
              <a:gd name="connsiteY8" fmla="*/ 3713175 h 6887937"/>
              <a:gd name="connsiteX9" fmla="*/ 4785360 w 5840730"/>
              <a:gd name="connsiteY9" fmla="*/ 3926535 h 6887937"/>
              <a:gd name="connsiteX10" fmla="*/ 4028621 w 5840730"/>
              <a:gd name="connsiteY10" fmla="*/ 6887937 h 6887937"/>
              <a:gd name="connsiteX11" fmla="*/ 0 w 5840730"/>
              <a:gd name="connsiteY11" fmla="*/ 6877051 h 6887937"/>
              <a:gd name="connsiteX12" fmla="*/ 0 w 5840730"/>
              <a:gd name="connsiteY12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3893820 w 5840730"/>
              <a:gd name="connsiteY3" fmla="*/ 4688535 h 6887937"/>
              <a:gd name="connsiteX4" fmla="*/ 3992880 w 5840730"/>
              <a:gd name="connsiteY4" fmla="*/ 4905705 h 6887937"/>
              <a:gd name="connsiteX5" fmla="*/ 4213860 w 5840730"/>
              <a:gd name="connsiteY5" fmla="*/ 4757115 h 6887937"/>
              <a:gd name="connsiteX6" fmla="*/ 4457700 w 5840730"/>
              <a:gd name="connsiteY6" fmla="*/ 3842715 h 6887937"/>
              <a:gd name="connsiteX7" fmla="*/ 4686300 w 5840730"/>
              <a:gd name="connsiteY7" fmla="*/ 371317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3893820 w 5840730"/>
              <a:gd name="connsiteY2" fmla="*/ 4688535 h 6887937"/>
              <a:gd name="connsiteX3" fmla="*/ 3992880 w 5840730"/>
              <a:gd name="connsiteY3" fmla="*/ 4905705 h 6887937"/>
              <a:gd name="connsiteX4" fmla="*/ 4213860 w 5840730"/>
              <a:gd name="connsiteY4" fmla="*/ 4757115 h 6887937"/>
              <a:gd name="connsiteX5" fmla="*/ 4457700 w 5840730"/>
              <a:gd name="connsiteY5" fmla="*/ 3842715 h 6887937"/>
              <a:gd name="connsiteX6" fmla="*/ 4686300 w 5840730"/>
              <a:gd name="connsiteY6" fmla="*/ 3713175 h 6887937"/>
              <a:gd name="connsiteX7" fmla="*/ 4785360 w 5840730"/>
              <a:gd name="connsiteY7" fmla="*/ 3926535 h 6887937"/>
              <a:gd name="connsiteX8" fmla="*/ 4028621 w 5840730"/>
              <a:gd name="connsiteY8" fmla="*/ 6887937 h 6887937"/>
              <a:gd name="connsiteX9" fmla="*/ 0 w 5840730"/>
              <a:gd name="connsiteY9" fmla="*/ 6877051 h 6887937"/>
              <a:gd name="connsiteX10" fmla="*/ 0 w 5840730"/>
              <a:gd name="connsiteY10" fmla="*/ 0 h 6887937"/>
              <a:gd name="connsiteX0" fmla="*/ 0 w 4790753"/>
              <a:gd name="connsiteY0" fmla="*/ 0 h 6887937"/>
              <a:gd name="connsiteX1" fmla="*/ 2674743 w 4790753"/>
              <a:gd name="connsiteY1" fmla="*/ 49345 h 6887937"/>
              <a:gd name="connsiteX2" fmla="*/ 3893820 w 4790753"/>
              <a:gd name="connsiteY2" fmla="*/ 4688535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97763 w 4790753"/>
              <a:gd name="connsiteY1" fmla="*/ 0 h 6887937"/>
              <a:gd name="connsiteX2" fmla="*/ 3893820 w 4790753"/>
              <a:gd name="connsiteY2" fmla="*/ 4688535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97763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310950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412040 w 4790753"/>
              <a:gd name="connsiteY2" fmla="*/ 3464777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244891 w 4790753"/>
              <a:gd name="connsiteY2" fmla="*/ 3464778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392375 w 4790753"/>
              <a:gd name="connsiteY2" fmla="*/ 3464779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392375 w 5110169"/>
              <a:gd name="connsiteY2" fmla="*/ 3464779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66000 w 5110169"/>
              <a:gd name="connsiteY2" fmla="*/ 4629324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16839 w 5110169"/>
              <a:gd name="connsiteY2" fmla="*/ 4550372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589019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53550 w 5110169"/>
              <a:gd name="connsiteY3" fmla="*/ 5034002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53550 w 5110169"/>
              <a:gd name="connsiteY3" fmla="*/ 5300466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4042040 w 5110169"/>
              <a:gd name="connsiteY3" fmla="*/ 5566930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05329 w 5110169"/>
              <a:gd name="connsiteY2" fmla="*/ 4974740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75832 w 5110169"/>
              <a:gd name="connsiteY2" fmla="*/ 5033954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198620 w 5110169"/>
              <a:gd name="connsiteY7" fmla="*/ 4133044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251960 w 5110169"/>
              <a:gd name="connsiteY7" fmla="*/ 4071856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030921"/>
              <a:gd name="connsiteY0" fmla="*/ 0 h 6877051"/>
              <a:gd name="connsiteX1" fmla="*/ 2487931 w 5030921"/>
              <a:gd name="connsiteY1" fmla="*/ 0 h 6877051"/>
              <a:gd name="connsiteX2" fmla="*/ 3834825 w 5030921"/>
              <a:gd name="connsiteY2" fmla="*/ 5142514 h 6877051"/>
              <a:gd name="connsiteX3" fmla="*/ 4074118 w 5030921"/>
              <a:gd name="connsiteY3" fmla="*/ 5314407 h 6877051"/>
              <a:gd name="connsiteX4" fmla="*/ 4168140 w 5030921"/>
              <a:gd name="connsiteY4" fmla="*/ 5055407 h 6877051"/>
              <a:gd name="connsiteX5" fmla="*/ 3935730 w 5030921"/>
              <a:gd name="connsiteY5" fmla="*/ 4175425 h 6877051"/>
              <a:gd name="connsiteX6" fmla="*/ 4061460 w 5030921"/>
              <a:gd name="connsiteY6" fmla="*/ 3931157 h 6877051"/>
              <a:gd name="connsiteX7" fmla="*/ 4251960 w 5030921"/>
              <a:gd name="connsiteY7" fmla="*/ 4071856 h 6877051"/>
              <a:gd name="connsiteX8" fmla="*/ 5030921 w 5030921"/>
              <a:gd name="connsiteY8" fmla="*/ 6875699 h 6877051"/>
              <a:gd name="connsiteX9" fmla="*/ 0 w 5030921"/>
              <a:gd name="connsiteY9" fmla="*/ 6877051 h 6877051"/>
              <a:gd name="connsiteX10" fmla="*/ 0 w 5030921"/>
              <a:gd name="connsiteY10" fmla="*/ 0 h 6877051"/>
              <a:gd name="connsiteX0" fmla="*/ 0 w 4963865"/>
              <a:gd name="connsiteY0" fmla="*/ 0 h 6877051"/>
              <a:gd name="connsiteX1" fmla="*/ 2487931 w 4963865"/>
              <a:gd name="connsiteY1" fmla="*/ 0 h 6877051"/>
              <a:gd name="connsiteX2" fmla="*/ 3834825 w 4963865"/>
              <a:gd name="connsiteY2" fmla="*/ 5142514 h 6877051"/>
              <a:gd name="connsiteX3" fmla="*/ 4074118 w 4963865"/>
              <a:gd name="connsiteY3" fmla="*/ 5314407 h 6877051"/>
              <a:gd name="connsiteX4" fmla="*/ 4168140 w 4963865"/>
              <a:gd name="connsiteY4" fmla="*/ 5055407 h 6877051"/>
              <a:gd name="connsiteX5" fmla="*/ 3935730 w 4963865"/>
              <a:gd name="connsiteY5" fmla="*/ 4175425 h 6877051"/>
              <a:gd name="connsiteX6" fmla="*/ 4061460 w 4963865"/>
              <a:gd name="connsiteY6" fmla="*/ 3931157 h 6877051"/>
              <a:gd name="connsiteX7" fmla="*/ 4251960 w 4963865"/>
              <a:gd name="connsiteY7" fmla="*/ 4071856 h 6877051"/>
              <a:gd name="connsiteX8" fmla="*/ 4963865 w 4963865"/>
              <a:gd name="connsiteY8" fmla="*/ 6875699 h 6877051"/>
              <a:gd name="connsiteX9" fmla="*/ 0 w 4963865"/>
              <a:gd name="connsiteY9" fmla="*/ 6877051 h 6877051"/>
              <a:gd name="connsiteX10" fmla="*/ 0 w 4963865"/>
              <a:gd name="connsiteY10" fmla="*/ 0 h 6877051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024825" h="6881818">
                <a:moveTo>
                  <a:pt x="0" y="0"/>
                </a:moveTo>
                <a:lnTo>
                  <a:pt x="2487931" y="0"/>
                </a:lnTo>
                <a:lnTo>
                  <a:pt x="3834825" y="5142514"/>
                </a:lnTo>
                <a:cubicBezTo>
                  <a:pt x="3851116" y="5182666"/>
                  <a:pt x="3878538" y="5351369"/>
                  <a:pt x="4048718" y="5314407"/>
                </a:cubicBezTo>
                <a:cubicBezTo>
                  <a:pt x="4218898" y="5277445"/>
                  <a:pt x="4184015" y="5205230"/>
                  <a:pt x="4168140" y="5055407"/>
                </a:cubicBezTo>
                <a:lnTo>
                  <a:pt x="3935730" y="4175425"/>
                </a:lnTo>
                <a:cubicBezTo>
                  <a:pt x="3924300" y="4083966"/>
                  <a:pt x="3902710" y="3989870"/>
                  <a:pt x="4061460" y="3941355"/>
                </a:cubicBezTo>
                <a:cubicBezTo>
                  <a:pt x="4194810" y="3923207"/>
                  <a:pt x="4213860" y="4007005"/>
                  <a:pt x="4251960" y="4071856"/>
                </a:cubicBezTo>
                <a:lnTo>
                  <a:pt x="5024825" y="6881818"/>
                </a:lnTo>
                <a:lnTo>
                  <a:pt x="0" y="6877051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</p:spPr>
        <p:txBody>
          <a:bodyPr anchor="ctr"/>
          <a:lstStyle>
            <a:lvl1pPr algn="ctr">
              <a:defRPr baseline="-25000"/>
            </a:lvl1pPr>
          </a:lstStyle>
          <a:p>
            <a:endParaRPr lang="en-US" dirty="0"/>
          </a:p>
        </p:txBody>
      </p:sp>
      <p:sp>
        <p:nvSpPr>
          <p:cNvPr id="24" name="Footer Placeholder 8">
            <a:extLst>
              <a:ext uri="{FF2B5EF4-FFF2-40B4-BE49-F238E27FC236}">
                <a16:creationId xmlns:a16="http://schemas.microsoft.com/office/drawing/2014/main" id="{28D89004-F984-BB7D-2489-E7EC551298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24241" y="6290774"/>
            <a:ext cx="6637071" cy="365125"/>
          </a:xfrm>
          <a:prstGeom prst="rect">
            <a:avLst/>
          </a:prstGeom>
        </p:spPr>
        <p:txBody>
          <a:bodyPr/>
          <a:lstStyle>
            <a:lvl1pPr>
              <a:defRPr sz="1100" b="0" i="0" cap="all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Add footer here</a:t>
            </a:r>
          </a:p>
        </p:txBody>
      </p:sp>
      <p:sp>
        <p:nvSpPr>
          <p:cNvPr id="21" name="Slide Number Placeholder 9">
            <a:extLst>
              <a:ext uri="{FF2B5EF4-FFF2-40B4-BE49-F238E27FC236}">
                <a16:creationId xmlns:a16="http://schemas.microsoft.com/office/drawing/2014/main" id="{E2790754-E9EF-9F79-825B-5AB348DFA6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68546" y="6290774"/>
            <a:ext cx="617912" cy="365125"/>
          </a:xfrm>
          <a:prstGeom prst="rect">
            <a:avLst/>
          </a:prstGeom>
        </p:spPr>
        <p:txBody>
          <a:bodyPr/>
          <a:lstStyle>
            <a:lvl1pPr algn="r">
              <a:defRPr sz="1100" b="0" i="0">
                <a:solidFill>
                  <a:schemeClr val="tx1"/>
                </a:solidFill>
                <a:latin typeface="+mn-lt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99679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ep 22">
            <a:extLst>
              <a:ext uri="{FF2B5EF4-FFF2-40B4-BE49-F238E27FC236}">
                <a16:creationId xmlns:a16="http://schemas.microsoft.com/office/drawing/2014/main" id="{43C4A872-A473-BFD2-150E-387250C2B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24" name="Vrije vorm: Vorm 23">
              <a:extLst>
                <a:ext uri="{FF2B5EF4-FFF2-40B4-BE49-F238E27FC236}">
                  <a16:creationId xmlns:a16="http://schemas.microsoft.com/office/drawing/2014/main" id="{C5C8D53B-A579-BCFA-58E8-C386DABC92CD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nl-NL"/>
              </a:defPPr>
            </a:lstStyle>
            <a:p>
              <a:pPr algn="ctr" rtl="0"/>
              <a:endParaRPr lang="nl-NL" dirty="0">
                <a:solidFill>
                  <a:schemeClr val="tx1"/>
                </a:solidFill>
              </a:endParaRPr>
            </a:p>
          </p:txBody>
        </p:sp>
        <p:sp>
          <p:nvSpPr>
            <p:cNvPr id="25" name="Ovaal 24">
              <a:extLst>
                <a:ext uri="{FF2B5EF4-FFF2-40B4-BE49-F238E27FC236}">
                  <a16:creationId xmlns:a16="http://schemas.microsoft.com/office/drawing/2014/main" id="{23A34CAC-4A03-ADDB-E97F-8675E68FC0B3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nl-NL"/>
              </a:defPPr>
            </a:lstStyle>
            <a:p>
              <a:pPr algn="ctr" rtl="0"/>
              <a:endParaRPr lang="nl-NL" dirty="0"/>
            </a:p>
          </p:txBody>
        </p:sp>
        <p:sp>
          <p:nvSpPr>
            <p:cNvPr id="26" name="Ovaal 25">
              <a:extLst>
                <a:ext uri="{FF2B5EF4-FFF2-40B4-BE49-F238E27FC236}">
                  <a16:creationId xmlns:a16="http://schemas.microsoft.com/office/drawing/2014/main" id="{0C733506-2F0D-8F31-52D1-5244F04A706B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nl-NL"/>
              </a:defPPr>
            </a:lstStyle>
            <a:p>
              <a:pPr algn="ctr" rtl="0"/>
              <a:endParaRPr lang="nl-NL" dirty="0"/>
            </a:p>
          </p:txBody>
        </p:sp>
        <p:sp>
          <p:nvSpPr>
            <p:cNvPr id="27" name="Vrije vorm: Vorm 26">
              <a:extLst>
                <a:ext uri="{FF2B5EF4-FFF2-40B4-BE49-F238E27FC236}">
                  <a16:creationId xmlns:a16="http://schemas.microsoft.com/office/drawing/2014/main" id="{29356E3D-E14C-9C43-7CE4-A7156B1E10DB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nl-NL"/>
              </a:defPPr>
            </a:lstStyle>
            <a:p>
              <a:pPr algn="ctr" rtl="0"/>
              <a:endParaRPr lang="nl-NL" dirty="0">
                <a:solidFill>
                  <a:schemeClr val="tx1"/>
                </a:solidFill>
              </a:endParaRPr>
            </a:p>
          </p:txBody>
        </p:sp>
      </p:grpSp>
      <p:sp>
        <p:nvSpPr>
          <p:cNvPr id="20" name="Titel 19">
            <a:extLst>
              <a:ext uri="{FF2B5EF4-FFF2-40B4-BE49-F238E27FC236}">
                <a16:creationId xmlns:a16="http://schemas.microsoft.com/office/drawing/2014/main" id="{85C652DA-55F6-9691-4254-344E0A4E9A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3" y="483924"/>
            <a:ext cx="11090275" cy="1684059"/>
          </a:xfrm>
        </p:spPr>
        <p:txBody>
          <a:bodyPr rtlCol="0" anchor="b">
            <a:normAutofit/>
          </a:bodyPr>
          <a:lstStyle>
            <a:lvl1pPr>
              <a:defRPr lang="nl-NL" sz="4000"/>
            </a:lvl1pPr>
          </a:lstStyle>
          <a:p>
            <a:pPr rtl="0"/>
            <a:r>
              <a:rPr lang="nl-NL"/>
              <a:t>Klik om titel toe te voegen</a:t>
            </a:r>
          </a:p>
        </p:txBody>
      </p:sp>
      <p:sp>
        <p:nvSpPr>
          <p:cNvPr id="22" name="Tijdelijke aanduiding voor inhoud 21">
            <a:extLst>
              <a:ext uri="{FF2B5EF4-FFF2-40B4-BE49-F238E27FC236}">
                <a16:creationId xmlns:a16="http://schemas.microsoft.com/office/drawing/2014/main" id="{4DB7AC4F-2818-7F0D-AC6A-736D5F2C739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50863" y="2419350"/>
            <a:ext cx="11090274" cy="3913188"/>
          </a:xfrm>
        </p:spPr>
        <p:txBody>
          <a:bodyPr rtlCol="0">
            <a:normAutofit/>
          </a:bodyPr>
          <a:lstStyle>
            <a:lvl1pPr marL="0" indent="0">
              <a:buNone/>
              <a:defRPr lang="nl-NL" sz="1800">
                <a:solidFill>
                  <a:schemeClr val="tx1"/>
                </a:solidFill>
              </a:defRPr>
            </a:lvl1pPr>
            <a:lvl2pPr>
              <a:defRPr lang="nl-NL" sz="1200">
                <a:solidFill>
                  <a:schemeClr val="tx1"/>
                </a:solidFill>
              </a:defRPr>
            </a:lvl2pPr>
            <a:lvl3pPr>
              <a:defRPr lang="nl-NL" sz="1200">
                <a:solidFill>
                  <a:schemeClr val="tx1"/>
                </a:solidFill>
              </a:defRPr>
            </a:lvl3pPr>
            <a:lvl4pPr>
              <a:defRPr lang="nl-NL" sz="1200">
                <a:solidFill>
                  <a:schemeClr val="tx1"/>
                </a:solidFill>
              </a:defRPr>
            </a:lvl4pPr>
            <a:lvl5pPr>
              <a:defRPr lang="nl-NL" sz="1200">
                <a:solidFill>
                  <a:schemeClr val="tx1"/>
                </a:solidFill>
              </a:defRPr>
            </a:lvl5pPr>
          </a:lstStyle>
          <a:p>
            <a:pPr lvl="0" rtl="0"/>
            <a:r>
              <a:rPr lang="nl-NL"/>
              <a:t>Klik om inhoud toe te voegen</a:t>
            </a:r>
          </a:p>
          <a:p>
            <a:pPr lvl="1" rtl="0"/>
            <a:r>
              <a:rPr lang="nl-NL"/>
              <a:t>Tweede niveau</a:t>
            </a:r>
          </a:p>
          <a:p>
            <a:pPr lvl="2" rtl="0"/>
            <a:r>
              <a:rPr lang="nl-NL"/>
              <a:t>Derde niveau</a:t>
            </a:r>
          </a:p>
          <a:p>
            <a:pPr lvl="3" rtl="0"/>
            <a:r>
              <a:rPr lang="nl-NL"/>
              <a:t>Vierde niveau</a:t>
            </a:r>
          </a:p>
          <a:p>
            <a:pPr lvl="4" rtl="0"/>
            <a:r>
              <a:rPr lang="nl-NL"/>
              <a:t>Vijfde niveau</a:t>
            </a:r>
          </a:p>
        </p:txBody>
      </p:sp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nl-NL"/>
            </a:defPPr>
          </a:lstStyle>
          <a:p>
            <a:pPr rtl="0"/>
            <a:r>
              <a:rPr lang="nl-NL"/>
              <a:t>20XX</a:t>
            </a:r>
            <a:endParaRPr lang="nl-NL" dirty="0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nl-NL"/>
            </a:defPPr>
          </a:lstStyle>
          <a:p>
            <a:pPr rtl="0"/>
            <a:endParaRPr lang="nl-NL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nl-NL"/>
            </a:defPPr>
          </a:lstStyle>
          <a:p>
            <a:pPr rtl="0"/>
            <a:fld id="{DBA1B0FB-D917-4C8C-928F-313BD683BF39}" type="slidenum">
              <a:rPr lang="nl-NL" smtClean="0"/>
              <a:t>‹#›</a:t>
            </a:fld>
            <a:endParaRPr lang="nl-NL" dirty="0"/>
          </a:p>
        </p:txBody>
      </p:sp>
      <p:grpSp>
        <p:nvGrpSpPr>
          <p:cNvPr id="5" name="Groep 4">
            <a:extLst>
              <a:ext uri="{FF2B5EF4-FFF2-40B4-BE49-F238E27FC236}">
                <a16:creationId xmlns:a16="http://schemas.microsoft.com/office/drawing/2014/main" id="{6C61DF04-D7CB-2B19-8BB9-3E90A66197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010824" y="1514007"/>
            <a:ext cx="734257" cy="760506"/>
            <a:chOff x="5243759" y="1363788"/>
            <a:chExt cx="734257" cy="760506"/>
          </a:xfrm>
        </p:grpSpPr>
        <p:sp>
          <p:nvSpPr>
            <p:cNvPr id="6" name="Vrije vorm 5">
              <a:extLst>
                <a:ext uri="{FF2B5EF4-FFF2-40B4-BE49-F238E27FC236}">
                  <a16:creationId xmlns:a16="http://schemas.microsoft.com/office/drawing/2014/main" id="{5DE1CC00-F893-E215-8086-65B6605C5FC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nl-NL"/>
              </a:defPPr>
            </a:lstStyle>
            <a:p>
              <a:pPr algn="ctr" rtl="0"/>
              <a:endParaRPr lang="nl-NL" dirty="0"/>
            </a:p>
          </p:txBody>
        </p:sp>
        <p:sp>
          <p:nvSpPr>
            <p:cNvPr id="7" name="Vrije vorm 6">
              <a:extLst>
                <a:ext uri="{FF2B5EF4-FFF2-40B4-BE49-F238E27FC236}">
                  <a16:creationId xmlns:a16="http://schemas.microsoft.com/office/drawing/2014/main" id="{6EBF50D9-F9B8-ADB3-8B4A-AF19564EE6EB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nl-NL"/>
              </a:defPPr>
            </a:lstStyle>
            <a:p>
              <a:pPr algn="ctr" rtl="0"/>
              <a:endParaRPr lang="nl-NL" dirty="0"/>
            </a:p>
          </p:txBody>
        </p:sp>
        <p:sp>
          <p:nvSpPr>
            <p:cNvPr id="8" name="Vrije vorm 8">
              <a:extLst>
                <a:ext uri="{FF2B5EF4-FFF2-40B4-BE49-F238E27FC236}">
                  <a16:creationId xmlns:a16="http://schemas.microsoft.com/office/drawing/2014/main" id="{80BE1060-7183-58F8-EEBF-64135EE82BC5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nl-NL"/>
              </a:defPPr>
            </a:lstStyle>
            <a:p>
              <a:pPr algn="ctr" rtl="0"/>
              <a:endParaRPr lang="nl-NL" dirty="0"/>
            </a:p>
          </p:txBody>
        </p:sp>
      </p:grpSp>
      <p:sp>
        <p:nvSpPr>
          <p:cNvPr id="11" name="Ovaal 10">
            <a:extLst>
              <a:ext uri="{FF2B5EF4-FFF2-40B4-BE49-F238E27FC236}">
                <a16:creationId xmlns:a16="http://schemas.microsoft.com/office/drawing/2014/main" id="{E597A3BE-0D13-9033-E3FD-78202DB799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0168304" y="385236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nl-NL"/>
            </a:defPPr>
          </a:lstStyle>
          <a:p>
            <a:pPr algn="ctr" rtl="0"/>
            <a:endParaRPr lang="nl-NL" dirty="0"/>
          </a:p>
        </p:txBody>
      </p:sp>
      <p:grpSp>
        <p:nvGrpSpPr>
          <p:cNvPr id="12" name="Groep 11">
            <a:extLst>
              <a:ext uri="{FF2B5EF4-FFF2-40B4-BE49-F238E27FC236}">
                <a16:creationId xmlns:a16="http://schemas.microsoft.com/office/drawing/2014/main" id="{D8867D9A-3F3B-94C3-244B-0006226AEF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>
            <a:off x="9063019" y="3199533"/>
            <a:ext cx="3597052" cy="2615018"/>
            <a:chOff x="4541453" y="3199533"/>
            <a:chExt cx="3597052" cy="2615018"/>
          </a:xfrm>
        </p:grpSpPr>
        <p:sp>
          <p:nvSpPr>
            <p:cNvPr id="13" name="Vrije vorm: Vorm 38">
              <a:extLst>
                <a:ext uri="{FF2B5EF4-FFF2-40B4-BE49-F238E27FC236}">
                  <a16:creationId xmlns:a16="http://schemas.microsoft.com/office/drawing/2014/main" id="{955FC3D1-6227-A188-CCDB-11D573FD807A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602175" y="3958416"/>
              <a:ext cx="3536330" cy="1853969"/>
            </a:xfrm>
            <a:custGeom>
              <a:avLst/>
              <a:gdLst>
                <a:gd name="connsiteX0" fmla="*/ 3536330 w 3536330"/>
                <a:gd name="connsiteY0" fmla="*/ 1853969 h 1853969"/>
                <a:gd name="connsiteX1" fmla="*/ 1682362 w 3536330"/>
                <a:gd name="connsiteY1" fmla="*/ 0 h 1853969"/>
                <a:gd name="connsiteX2" fmla="*/ 52157 w 3536330"/>
                <a:gd name="connsiteY2" fmla="*/ 970257 h 1853969"/>
                <a:gd name="connsiteX3" fmla="*/ 0 w 3536330"/>
                <a:gd name="connsiteY3" fmla="*/ 1078528 h 1853969"/>
                <a:gd name="connsiteX4" fmla="*/ 757215 w 3536330"/>
                <a:gd name="connsiteY4" fmla="*/ 1835743 h 1853969"/>
                <a:gd name="connsiteX5" fmla="*/ 774211 w 3536330"/>
                <a:gd name="connsiteY5" fmla="*/ 1667149 h 1853969"/>
                <a:gd name="connsiteX6" fmla="*/ 1682362 w 3536330"/>
                <a:gd name="connsiteY6" fmla="*/ 926985 h 1853969"/>
                <a:gd name="connsiteX7" fmla="*/ 2609345 w 3536330"/>
                <a:gd name="connsiteY7" fmla="*/ 1853969 h 1853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36330" h="1853969">
                  <a:moveTo>
                    <a:pt x="3536330" y="1853969"/>
                  </a:moveTo>
                  <a:cubicBezTo>
                    <a:pt x="3536330" y="830051"/>
                    <a:pt x="2706280" y="0"/>
                    <a:pt x="1682362" y="0"/>
                  </a:cubicBezTo>
                  <a:cubicBezTo>
                    <a:pt x="978418" y="0"/>
                    <a:pt x="366107" y="392328"/>
                    <a:pt x="52157" y="970257"/>
                  </a:cubicBezTo>
                  <a:lnTo>
                    <a:pt x="0" y="1078528"/>
                  </a:lnTo>
                  <a:lnTo>
                    <a:pt x="757215" y="1835743"/>
                  </a:lnTo>
                  <a:lnTo>
                    <a:pt x="774211" y="1667149"/>
                  </a:lnTo>
                  <a:cubicBezTo>
                    <a:pt x="860649" y="1244739"/>
                    <a:pt x="1234397" y="926985"/>
                    <a:pt x="1682362" y="926985"/>
                  </a:cubicBezTo>
                  <a:cubicBezTo>
                    <a:pt x="2194320" y="926985"/>
                    <a:pt x="2609345" y="1342010"/>
                    <a:pt x="2609345" y="1853969"/>
                  </a:cubicBezTo>
                  <a:close/>
                </a:path>
              </a:pathLst>
            </a:custGeom>
            <a:gradFill flip="none" rotWithShape="1">
              <a:gsLst>
                <a:gs pos="97000">
                  <a:schemeClr val="bg2"/>
                </a:gs>
                <a:gs pos="31000">
                  <a:schemeClr val="bg2">
                    <a:lumMod val="90000"/>
                    <a:lumOff val="10000"/>
                  </a:schemeClr>
                </a:gs>
              </a:gsLst>
              <a:lin ang="15000000" scaled="0"/>
              <a:tileRect/>
            </a:gradFill>
            <a:ln>
              <a:noFill/>
            </a:ln>
            <a:effectLst>
              <a:innerShdw blurRad="355600" dist="101600" dir="16200000">
                <a:schemeClr val="accent1">
                  <a:lumMod val="60000"/>
                  <a:lumOff val="40000"/>
                  <a:alpha val="8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nl-NL"/>
              </a:defPPr>
            </a:lstStyle>
            <a:p>
              <a:pPr algn="ctr" rtl="0"/>
              <a:endParaRPr lang="nl-NL" dirty="0"/>
            </a:p>
          </p:txBody>
        </p:sp>
        <p:grpSp>
          <p:nvGrpSpPr>
            <p:cNvPr id="14" name="Groep 13">
              <a:extLst>
                <a:ext uri="{FF2B5EF4-FFF2-40B4-BE49-F238E27FC236}">
                  <a16:creationId xmlns:a16="http://schemas.microsoft.com/office/drawing/2014/main" id="{AE6BE70E-C41E-449D-A48C-4EB6BB7DC20D}"/>
                </a:ext>
              </a:extLst>
            </p:cNvPr>
            <p:cNvGrpSpPr/>
            <p:nvPr/>
          </p:nvGrpSpPr>
          <p:grpSpPr>
            <a:xfrm>
              <a:off x="4541453" y="3199533"/>
              <a:ext cx="3478701" cy="2615018"/>
              <a:chOff x="-481151" y="3199533"/>
              <a:chExt cx="3478701" cy="2615018"/>
            </a:xfrm>
          </p:grpSpPr>
          <p:sp>
            <p:nvSpPr>
              <p:cNvPr id="15" name="Vrije vorm: Vorm 32">
                <a:extLst>
                  <a:ext uri="{FF2B5EF4-FFF2-40B4-BE49-F238E27FC236}">
                    <a16:creationId xmlns:a16="http://schemas.microsoft.com/office/drawing/2014/main" id="{B7C0B12B-49BE-7855-18FB-8583C8DD9617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 rot="18900000" flipV="1">
                <a:off x="-481151" y="3649708"/>
                <a:ext cx="3478701" cy="2164843"/>
              </a:xfrm>
              <a:custGeom>
                <a:avLst/>
                <a:gdLst>
                  <a:gd name="connsiteX0" fmla="*/ 3478701 w 3478701"/>
                  <a:gd name="connsiteY0" fmla="*/ 2164843 h 2164843"/>
                  <a:gd name="connsiteX1" fmla="*/ 1624733 w 3478701"/>
                  <a:gd name="connsiteY1" fmla="*/ 0 h 2164843"/>
                  <a:gd name="connsiteX2" fmla="*/ 87393 w 3478701"/>
                  <a:gd name="connsiteY2" fmla="*/ 954459 h 2164843"/>
                  <a:gd name="connsiteX3" fmla="*/ 0 w 3478701"/>
                  <a:gd name="connsiteY3" fmla="*/ 1122434 h 2164843"/>
                  <a:gd name="connsiteX4" fmla="*/ 736015 w 3478701"/>
                  <a:gd name="connsiteY4" fmla="*/ 1858449 h 2164843"/>
                  <a:gd name="connsiteX5" fmla="*/ 739424 w 3478701"/>
                  <a:gd name="connsiteY5" fmla="*/ 1842964 h 2164843"/>
                  <a:gd name="connsiteX6" fmla="*/ 1624733 w 3478701"/>
                  <a:gd name="connsiteY6" fmla="*/ 1082422 h 2164843"/>
                  <a:gd name="connsiteX7" fmla="*/ 2551716 w 3478701"/>
                  <a:gd name="connsiteY7" fmla="*/ 2164843 h 21648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478701" h="2164843">
                    <a:moveTo>
                      <a:pt x="3478701" y="2164843"/>
                    </a:moveTo>
                    <a:cubicBezTo>
                      <a:pt x="3478701" y="969234"/>
                      <a:pt x="2648651" y="0"/>
                      <a:pt x="1624733" y="0"/>
                    </a:cubicBezTo>
                    <a:cubicBezTo>
                      <a:pt x="984784" y="0"/>
                      <a:pt x="420564" y="378607"/>
                      <a:pt x="87393" y="954459"/>
                    </a:cubicBezTo>
                    <a:lnTo>
                      <a:pt x="0" y="1122434"/>
                    </a:lnTo>
                    <a:lnTo>
                      <a:pt x="736015" y="1858449"/>
                    </a:lnTo>
                    <a:lnTo>
                      <a:pt x="739424" y="1842964"/>
                    </a:lnTo>
                    <a:cubicBezTo>
                      <a:pt x="856791" y="1402344"/>
                      <a:pt x="1208766" y="1082422"/>
                      <a:pt x="1624733" y="1082422"/>
                    </a:cubicBezTo>
                    <a:cubicBezTo>
                      <a:pt x="2136692" y="1082422"/>
                      <a:pt x="2551716" y="1567038"/>
                      <a:pt x="2551716" y="2164843"/>
                    </a:cubicBezTo>
                    <a:close/>
                  </a:path>
                </a:pathLst>
              </a:custGeom>
              <a:solidFill>
                <a:schemeClr val="bg2">
                  <a:lumMod val="50000"/>
                  <a:lumOff val="50000"/>
                  <a:alpha val="40000"/>
                </a:schemeClr>
              </a:solidFill>
              <a:ln>
                <a:noFill/>
              </a:ln>
              <a:effectLst>
                <a:softEdge rad="381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>
                <a:defPPr>
                  <a:defRPr lang="nl-NL"/>
                </a:defPPr>
              </a:lstStyle>
              <a:p>
                <a:pPr algn="ctr" rtl="0"/>
                <a:endParaRPr lang="nl-NL" dirty="0"/>
              </a:p>
            </p:txBody>
          </p:sp>
          <p:sp>
            <p:nvSpPr>
              <p:cNvPr id="16" name="Ovaal 15">
                <a:extLst>
                  <a:ext uri="{FF2B5EF4-FFF2-40B4-BE49-F238E27FC236}">
                    <a16:creationId xmlns:a16="http://schemas.microsoft.com/office/drawing/2014/main" id="{67C78A37-D378-70D3-D6E3-AB9400EB583E}"/>
                  </a:ext>
                </a:extLst>
              </p:cNvPr>
              <p:cNvSpPr/>
              <p:nvPr userDrawn="1"/>
            </p:nvSpPr>
            <p:spPr>
              <a:xfrm rot="13500000" flipV="1">
                <a:off x="1512277" y="2840042"/>
                <a:ext cx="214196" cy="933178"/>
              </a:xfrm>
              <a:prstGeom prst="ellipse">
                <a:avLst/>
              </a:prstGeom>
              <a:solidFill>
                <a:schemeClr val="bg2">
                  <a:lumMod val="90000"/>
                  <a:lumOff val="10000"/>
                </a:schemeClr>
              </a:solidFill>
              <a:ln>
                <a:noFill/>
              </a:ln>
              <a:effectLst>
                <a:innerShdw blurRad="1270000" dist="2540000">
                  <a:schemeClr val="accent1">
                    <a:lumMod val="60000"/>
                    <a:lumOff val="40000"/>
                    <a:alpha val="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nl-NL"/>
                </a:defPPr>
              </a:lstStyle>
              <a:p>
                <a:pPr algn="ctr" rtl="0"/>
                <a:endParaRPr lang="nl-NL" dirty="0"/>
              </a:p>
            </p:txBody>
          </p:sp>
        </p:grpSp>
      </p:grpSp>
      <p:grpSp>
        <p:nvGrpSpPr>
          <p:cNvPr id="17" name="Groep 16">
            <a:extLst>
              <a:ext uri="{FF2B5EF4-FFF2-40B4-BE49-F238E27FC236}">
                <a16:creationId xmlns:a16="http://schemas.microsoft.com/office/drawing/2014/main" id="{02491172-466F-19CC-B639-A1C3CAB1D4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690545" y="4100655"/>
            <a:ext cx="1335600" cy="1262947"/>
            <a:chOff x="10145015" y="2343978"/>
            <a:chExt cx="1335600" cy="1262947"/>
          </a:xfrm>
        </p:grpSpPr>
        <p:sp>
          <p:nvSpPr>
            <p:cNvPr id="18" name="Vrije vorm: Vorm 25">
              <a:extLst>
                <a:ext uri="{FF2B5EF4-FFF2-40B4-BE49-F238E27FC236}">
                  <a16:creationId xmlns:a16="http://schemas.microsoft.com/office/drawing/2014/main" id="{45EC885D-265C-397B-5DAF-57A66CDA30B5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400615" y="2343978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732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nl-NL"/>
              </a:defPPr>
            </a:lstStyle>
            <a:p>
              <a:pPr algn="ctr" rtl="0"/>
              <a:endParaRPr lang="nl-NL" dirty="0"/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3601DB21-D937-2F89-DC26-063DFC7800C8}"/>
                </a:ext>
              </a:extLst>
            </p:cNvPr>
            <p:cNvSpPr/>
            <p:nvPr/>
          </p:nvSpPr>
          <p:spPr>
            <a:xfrm rot="13500000">
              <a:off x="10415015" y="21798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nl-NL"/>
              </a:defPPr>
            </a:lstStyle>
            <a:p>
              <a:pPr algn="ctr" rtl="0"/>
              <a:endParaRPr lang="nl-NL" dirty="0"/>
            </a:p>
          </p:txBody>
        </p:sp>
      </p:grpSp>
    </p:spTree>
    <p:extLst>
      <p:ext uri="{BB962C8B-B14F-4D97-AF65-F5344CB8AC3E}">
        <p14:creationId xmlns:p14="http://schemas.microsoft.com/office/powerpoint/2010/main" val="38583325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e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">
            <a:extLst>
              <a:ext uri="{FF2B5EF4-FFF2-40B4-BE49-F238E27FC236}">
                <a16:creationId xmlns:a16="http://schemas.microsoft.com/office/drawing/2014/main" id="{076C4EAC-BBDE-1963-BD72-3BD2A47DC59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50863" y="4045464"/>
            <a:ext cx="11115355" cy="2286000"/>
          </a:xfrm>
        </p:spPr>
        <p:txBody>
          <a:bodyPr rtlCol="0" anchor="ctr">
            <a:noAutofit/>
          </a:bodyPr>
          <a:lstStyle>
            <a:lvl1pPr algn="l">
              <a:defRPr lang="nl-NL" sz="5400"/>
            </a:lvl1pPr>
          </a:lstStyle>
          <a:p>
            <a:pPr rtl="0"/>
            <a:r>
              <a:rPr lang="nl-NL"/>
              <a:t>Klik om titel toe te voegen</a:t>
            </a:r>
          </a:p>
        </p:txBody>
      </p:sp>
      <p:sp>
        <p:nvSpPr>
          <p:cNvPr id="8" name="Tijdelijke aanduiding voor afbeelding 7">
            <a:extLst>
              <a:ext uri="{FF2B5EF4-FFF2-40B4-BE49-F238E27FC236}">
                <a16:creationId xmlns:a16="http://schemas.microsoft.com/office/drawing/2014/main" id="{E592AF4F-2F83-7005-B3AC-6FCC7FB1914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4594"/>
            <a:ext cx="12192000" cy="3771878"/>
          </a:xfrm>
        </p:spPr>
        <p:txBody>
          <a:bodyPr rtlCol="0">
            <a:noAutofit/>
          </a:bodyPr>
          <a:lstStyle>
            <a:lvl1pPr marL="0" indent="0" algn="ctr">
              <a:buNone/>
              <a:defRPr lang="nl-NL" sz="2000"/>
            </a:lvl1pPr>
          </a:lstStyle>
          <a:p>
            <a:pPr rtl="0"/>
            <a:r>
              <a:rPr lang="nl-NL"/>
              <a:t>Klik op het pictogram om afbeelding in te voegen</a:t>
            </a:r>
          </a:p>
        </p:txBody>
      </p:sp>
      <p:sp>
        <p:nvSpPr>
          <p:cNvPr id="7" name="Ovaal 6">
            <a:extLst>
              <a:ext uri="{FF2B5EF4-FFF2-40B4-BE49-F238E27FC236}">
                <a16:creationId xmlns:a16="http://schemas.microsoft.com/office/drawing/2014/main" id="{57BF9F63-86BE-5515-AD3C-59481B3FF4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225773" y="385222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nl-NL"/>
            </a:defPPr>
          </a:lstStyle>
          <a:p>
            <a:pPr algn="ctr" rtl="0"/>
            <a:endParaRPr lang="nl-NL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nl-NL"/>
            </a:defPPr>
          </a:lstStyle>
          <a:p>
            <a:pPr rtl="0"/>
            <a:r>
              <a:rPr lang="nl-NL"/>
              <a:t>20XX</a:t>
            </a:r>
            <a:endParaRPr lang="nl-NL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nl-NL"/>
            </a:defPPr>
          </a:lstStyle>
          <a:p>
            <a:pPr rtl="0"/>
            <a:endParaRPr lang="nl-NL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nl-NL"/>
            </a:defPPr>
          </a:lstStyle>
          <a:p>
            <a:pPr rtl="0"/>
            <a:fld id="{CBD12358-51D2-46B3-9BDE-DF29528B9454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728997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 + ondertitel + 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50863" y="196900"/>
            <a:ext cx="4159160" cy="3155900"/>
          </a:xfrm>
        </p:spPr>
        <p:txBody>
          <a:bodyPr lIns="91440" rtlCol="0" anchor="b">
            <a:noAutofit/>
          </a:bodyPr>
          <a:lstStyle>
            <a:lvl1pPr algn="l">
              <a:defRPr lang="nl-NL" sz="4000"/>
            </a:lvl1pPr>
          </a:lstStyle>
          <a:p>
            <a:pPr rtl="0"/>
            <a:r>
              <a:rPr lang="nl-NL"/>
              <a:t>Klik om titel toe te voegen</a:t>
            </a:r>
          </a:p>
        </p:txBody>
      </p:sp>
      <p:sp>
        <p:nvSpPr>
          <p:cNvPr id="3" name="Subtitel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47271" y="3505200"/>
            <a:ext cx="4159160" cy="2352356"/>
          </a:xfrm>
        </p:spPr>
        <p:txBody>
          <a:bodyPr lIns="91440" rIns="91440" rtlCol="0">
            <a:noAutofit/>
          </a:bodyPr>
          <a:lstStyle>
            <a:lvl1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lang="nl-NL" sz="2400">
                <a:solidFill>
                  <a:schemeClr val="tx1"/>
                </a:solidFill>
              </a:defRPr>
            </a:lvl1pPr>
            <a:lvl2pPr marL="457200" indent="0" algn="ctr">
              <a:buNone/>
              <a:defRPr lang="nl-NL" sz="2000"/>
            </a:lvl2pPr>
            <a:lvl3pPr marL="914400" indent="0" algn="ctr">
              <a:buNone/>
              <a:defRPr lang="nl-NL" sz="1800"/>
            </a:lvl3pPr>
            <a:lvl4pPr marL="1371600" indent="0" algn="ctr">
              <a:buNone/>
              <a:defRPr lang="nl-NL" sz="1600"/>
            </a:lvl4pPr>
            <a:lvl5pPr marL="1828800" indent="0" algn="ctr">
              <a:buNone/>
              <a:defRPr lang="nl-NL" sz="1600"/>
            </a:lvl5pPr>
            <a:lvl6pPr marL="2286000" indent="0" algn="ctr">
              <a:buNone/>
              <a:defRPr lang="nl-NL" sz="1600"/>
            </a:lvl6pPr>
            <a:lvl7pPr marL="2743200" indent="0" algn="ctr">
              <a:buNone/>
              <a:defRPr lang="nl-NL" sz="1600"/>
            </a:lvl7pPr>
            <a:lvl8pPr marL="3200400" indent="0" algn="ctr">
              <a:buNone/>
              <a:defRPr lang="nl-NL" sz="1600"/>
            </a:lvl8pPr>
            <a:lvl9pPr marL="3657600" indent="0" algn="ctr">
              <a:buNone/>
              <a:defRPr lang="nl-NL" sz="1600"/>
            </a:lvl9pPr>
          </a:lstStyle>
          <a:p>
            <a:pPr rtl="0"/>
            <a:r>
              <a:rPr lang="nl-NL"/>
              <a:t>Klik om subtitel toe te voegen</a:t>
            </a:r>
          </a:p>
        </p:txBody>
      </p:sp>
      <p:sp>
        <p:nvSpPr>
          <p:cNvPr id="14" name="Ovaal 13">
            <a:extLst>
              <a:ext uri="{FF2B5EF4-FFF2-40B4-BE49-F238E27FC236}">
                <a16:creationId xmlns:a16="http://schemas.microsoft.com/office/drawing/2014/main" id="{60ABD6E1-FE78-D78B-E80C-09490F5D8D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668780" y="50590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nl-NL"/>
            </a:defPPr>
          </a:lstStyle>
          <a:p>
            <a:pPr algn="ctr" rtl="0"/>
            <a:endParaRPr lang="nl-NL" dirty="0"/>
          </a:p>
        </p:txBody>
      </p:sp>
      <p:grpSp>
        <p:nvGrpSpPr>
          <p:cNvPr id="10" name="Groep 9">
            <a:extLst>
              <a:ext uri="{FF2B5EF4-FFF2-40B4-BE49-F238E27FC236}">
                <a16:creationId xmlns:a16="http://schemas.microsoft.com/office/drawing/2014/main" id="{62BB1BCD-5C1C-ED05-D6B4-F92367209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22156" y="4143453"/>
            <a:ext cx="734257" cy="760506"/>
            <a:chOff x="5243759" y="1363788"/>
            <a:chExt cx="734257" cy="760506"/>
          </a:xfrm>
        </p:grpSpPr>
        <p:sp>
          <p:nvSpPr>
            <p:cNvPr id="11" name="Vrije vorm 5">
              <a:extLst>
                <a:ext uri="{FF2B5EF4-FFF2-40B4-BE49-F238E27FC236}">
                  <a16:creationId xmlns:a16="http://schemas.microsoft.com/office/drawing/2014/main" id="{700A5CAB-28E9-FB7A-E72E-39F3ADE58C6B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nl-NL"/>
              </a:defPPr>
            </a:lstStyle>
            <a:p>
              <a:pPr algn="ctr" rtl="0"/>
              <a:endParaRPr lang="nl-NL" dirty="0"/>
            </a:p>
          </p:txBody>
        </p:sp>
        <p:sp>
          <p:nvSpPr>
            <p:cNvPr id="12" name="Vrije vorm 6">
              <a:extLst>
                <a:ext uri="{FF2B5EF4-FFF2-40B4-BE49-F238E27FC236}">
                  <a16:creationId xmlns:a16="http://schemas.microsoft.com/office/drawing/2014/main" id="{2BA2D9BC-CA87-28FA-7A02-455E740EACAB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nl-NL"/>
              </a:defPPr>
            </a:lstStyle>
            <a:p>
              <a:pPr algn="ctr" rtl="0"/>
              <a:endParaRPr lang="nl-NL" dirty="0"/>
            </a:p>
          </p:txBody>
        </p:sp>
        <p:sp>
          <p:nvSpPr>
            <p:cNvPr id="13" name="Vrije vorm 8">
              <a:extLst>
                <a:ext uri="{FF2B5EF4-FFF2-40B4-BE49-F238E27FC236}">
                  <a16:creationId xmlns:a16="http://schemas.microsoft.com/office/drawing/2014/main" id="{734E5ADF-EEF0-2501-9D7B-8FC1A49F60A7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nl-NL"/>
              </a:defPPr>
            </a:lstStyle>
            <a:p>
              <a:pPr algn="ctr" rtl="0"/>
              <a:endParaRPr lang="nl-NL" dirty="0"/>
            </a:p>
          </p:txBody>
        </p:sp>
      </p:grpSp>
      <p:sp>
        <p:nvSpPr>
          <p:cNvPr id="8" name="Tijdelijke aanduiding voor afbeelding 14">
            <a:extLst>
              <a:ext uri="{FF2B5EF4-FFF2-40B4-BE49-F238E27FC236}">
                <a16:creationId xmlns:a16="http://schemas.microsoft.com/office/drawing/2014/main" id="{780F3839-9B1B-2346-C1F4-E876E6AE32E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678049" y="788713"/>
            <a:ext cx="5132388" cy="5132388"/>
          </a:xfrm>
          <a:custGeom>
            <a:avLst/>
            <a:gdLst>
              <a:gd name="connsiteX0" fmla="*/ 2566194 w 5132388"/>
              <a:gd name="connsiteY0" fmla="*/ 0 h 5132388"/>
              <a:gd name="connsiteX1" fmla="*/ 5132388 w 5132388"/>
              <a:gd name="connsiteY1" fmla="*/ 2566194 h 5132388"/>
              <a:gd name="connsiteX2" fmla="*/ 2566194 w 5132388"/>
              <a:gd name="connsiteY2" fmla="*/ 5132388 h 5132388"/>
              <a:gd name="connsiteX3" fmla="*/ 0 w 5132388"/>
              <a:gd name="connsiteY3" fmla="*/ 2566194 h 5132388"/>
              <a:gd name="connsiteX4" fmla="*/ 2566194 w 5132388"/>
              <a:gd name="connsiteY4" fmla="*/ 0 h 5132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32388" h="5132388">
                <a:moveTo>
                  <a:pt x="2566194" y="0"/>
                </a:moveTo>
                <a:cubicBezTo>
                  <a:pt x="3983464" y="0"/>
                  <a:pt x="5132388" y="1148924"/>
                  <a:pt x="5132388" y="2566194"/>
                </a:cubicBezTo>
                <a:cubicBezTo>
                  <a:pt x="5132388" y="3983464"/>
                  <a:pt x="3983464" y="5132388"/>
                  <a:pt x="2566194" y="5132388"/>
                </a:cubicBezTo>
                <a:cubicBezTo>
                  <a:pt x="1148924" y="5132388"/>
                  <a:pt x="0" y="3983464"/>
                  <a:pt x="0" y="2566194"/>
                </a:cubicBezTo>
                <a:cubicBezTo>
                  <a:pt x="0" y="1148924"/>
                  <a:pt x="1148924" y="0"/>
                  <a:pt x="2566194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 tIns="365760" rtlCol="0">
            <a:noAutofit/>
          </a:bodyPr>
          <a:lstStyle>
            <a:lvl1pPr marL="0" indent="0" algn="ctr">
              <a:buNone/>
              <a:defRPr lang="nl-NL" sz="1800"/>
            </a:lvl1pPr>
          </a:lstStyle>
          <a:p>
            <a:pPr rtl="0"/>
            <a:r>
              <a:rPr lang="en-US"/>
              <a:t>Click icon to add picture</a:t>
            </a:r>
            <a:endParaRPr lang="nl-NL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C0070940-5919-2C95-2278-32E50BF14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nl-NL"/>
            </a:defPPr>
          </a:lstStyle>
          <a:p>
            <a:pPr rtl="0"/>
            <a:r>
              <a:rPr lang="nl-NL"/>
              <a:t>20XX</a:t>
            </a:r>
            <a:endParaRPr lang="nl-NL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1957D599-49CF-19FE-6D86-C5EDB765F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nl-NL"/>
            </a:defPPr>
          </a:lstStyle>
          <a:p>
            <a:pPr rtl="0"/>
            <a:endParaRPr lang="nl-NL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28931DF1-1C8D-86B9-BFDD-098FFC00F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nl-NL"/>
            </a:defPPr>
          </a:lstStyle>
          <a:p>
            <a:pPr rtl="0"/>
            <a:fld id="{CBD12358-51D2-46B3-9BDE-DF29528B9454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6500738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inhoud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ep 6">
            <a:extLst>
              <a:ext uri="{FF2B5EF4-FFF2-40B4-BE49-F238E27FC236}">
                <a16:creationId xmlns:a16="http://schemas.microsoft.com/office/drawing/2014/main" id="{C87E98C0-6053-9701-92D0-4EF9ADBC5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 flipV="1">
            <a:off x="9063019" y="746716"/>
            <a:ext cx="3597052" cy="2615018"/>
            <a:chOff x="4541453" y="3199533"/>
            <a:chExt cx="3597052" cy="2615018"/>
          </a:xfrm>
        </p:grpSpPr>
        <p:sp>
          <p:nvSpPr>
            <p:cNvPr id="8" name="Vrije vorm: Vorm 38">
              <a:extLst>
                <a:ext uri="{FF2B5EF4-FFF2-40B4-BE49-F238E27FC236}">
                  <a16:creationId xmlns:a16="http://schemas.microsoft.com/office/drawing/2014/main" id="{C32B1A1D-760B-9D3D-A869-E50FC962A629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602175" y="3958416"/>
              <a:ext cx="3536330" cy="1853969"/>
            </a:xfrm>
            <a:custGeom>
              <a:avLst/>
              <a:gdLst>
                <a:gd name="connsiteX0" fmla="*/ 3536330 w 3536330"/>
                <a:gd name="connsiteY0" fmla="*/ 1853969 h 1853969"/>
                <a:gd name="connsiteX1" fmla="*/ 1682362 w 3536330"/>
                <a:gd name="connsiteY1" fmla="*/ 0 h 1853969"/>
                <a:gd name="connsiteX2" fmla="*/ 52157 w 3536330"/>
                <a:gd name="connsiteY2" fmla="*/ 970257 h 1853969"/>
                <a:gd name="connsiteX3" fmla="*/ 0 w 3536330"/>
                <a:gd name="connsiteY3" fmla="*/ 1078528 h 1853969"/>
                <a:gd name="connsiteX4" fmla="*/ 757215 w 3536330"/>
                <a:gd name="connsiteY4" fmla="*/ 1835743 h 1853969"/>
                <a:gd name="connsiteX5" fmla="*/ 774211 w 3536330"/>
                <a:gd name="connsiteY5" fmla="*/ 1667149 h 1853969"/>
                <a:gd name="connsiteX6" fmla="*/ 1682362 w 3536330"/>
                <a:gd name="connsiteY6" fmla="*/ 926985 h 1853969"/>
                <a:gd name="connsiteX7" fmla="*/ 2609345 w 3536330"/>
                <a:gd name="connsiteY7" fmla="*/ 1853969 h 1853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36330" h="1853969">
                  <a:moveTo>
                    <a:pt x="3536330" y="1853969"/>
                  </a:moveTo>
                  <a:cubicBezTo>
                    <a:pt x="3536330" y="830051"/>
                    <a:pt x="2706280" y="0"/>
                    <a:pt x="1682362" y="0"/>
                  </a:cubicBezTo>
                  <a:cubicBezTo>
                    <a:pt x="978418" y="0"/>
                    <a:pt x="366107" y="392328"/>
                    <a:pt x="52157" y="970257"/>
                  </a:cubicBezTo>
                  <a:lnTo>
                    <a:pt x="0" y="1078528"/>
                  </a:lnTo>
                  <a:lnTo>
                    <a:pt x="757215" y="1835743"/>
                  </a:lnTo>
                  <a:lnTo>
                    <a:pt x="774211" y="1667149"/>
                  </a:lnTo>
                  <a:cubicBezTo>
                    <a:pt x="860649" y="1244739"/>
                    <a:pt x="1234397" y="926985"/>
                    <a:pt x="1682362" y="926985"/>
                  </a:cubicBezTo>
                  <a:cubicBezTo>
                    <a:pt x="2194320" y="926985"/>
                    <a:pt x="2609345" y="1342010"/>
                    <a:pt x="2609345" y="1853969"/>
                  </a:cubicBezTo>
                  <a:close/>
                </a:path>
              </a:pathLst>
            </a:custGeom>
            <a:gradFill flip="none" rotWithShape="1">
              <a:gsLst>
                <a:gs pos="97000">
                  <a:schemeClr val="bg2"/>
                </a:gs>
                <a:gs pos="31000">
                  <a:schemeClr val="bg2">
                    <a:lumMod val="90000"/>
                    <a:lumOff val="10000"/>
                  </a:schemeClr>
                </a:gs>
              </a:gsLst>
              <a:lin ang="15000000" scaled="0"/>
              <a:tileRect/>
            </a:gradFill>
            <a:ln>
              <a:noFill/>
            </a:ln>
            <a:effectLst>
              <a:innerShdw blurRad="355600" dist="101600" dir="16200000">
                <a:schemeClr val="accent1">
                  <a:lumMod val="60000"/>
                  <a:lumOff val="40000"/>
                  <a:alpha val="8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nl-NL"/>
              </a:defPPr>
            </a:lstStyle>
            <a:p>
              <a:pPr algn="ctr" rtl="0"/>
              <a:endParaRPr lang="nl-NL" dirty="0"/>
            </a:p>
          </p:txBody>
        </p:sp>
        <p:grpSp>
          <p:nvGrpSpPr>
            <p:cNvPr id="9" name="Groep 8">
              <a:extLst>
                <a:ext uri="{FF2B5EF4-FFF2-40B4-BE49-F238E27FC236}">
                  <a16:creationId xmlns:a16="http://schemas.microsoft.com/office/drawing/2014/main" id="{D02EF78B-5BDF-8632-B9B1-087DB042EEC7}"/>
                </a:ext>
              </a:extLst>
            </p:cNvPr>
            <p:cNvGrpSpPr/>
            <p:nvPr/>
          </p:nvGrpSpPr>
          <p:grpSpPr>
            <a:xfrm>
              <a:off x="4541453" y="3199533"/>
              <a:ext cx="3478701" cy="2615018"/>
              <a:chOff x="-481151" y="3199533"/>
              <a:chExt cx="3478701" cy="2615018"/>
            </a:xfrm>
          </p:grpSpPr>
          <p:sp>
            <p:nvSpPr>
              <p:cNvPr id="10" name="Vrije vorm: Vorm 32">
                <a:extLst>
                  <a:ext uri="{FF2B5EF4-FFF2-40B4-BE49-F238E27FC236}">
                    <a16:creationId xmlns:a16="http://schemas.microsoft.com/office/drawing/2014/main" id="{5C54B3E8-515B-0865-9321-DB3793A62240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 rot="18900000" flipV="1">
                <a:off x="-481151" y="3649708"/>
                <a:ext cx="3478701" cy="2164843"/>
              </a:xfrm>
              <a:custGeom>
                <a:avLst/>
                <a:gdLst>
                  <a:gd name="connsiteX0" fmla="*/ 3478701 w 3478701"/>
                  <a:gd name="connsiteY0" fmla="*/ 2164843 h 2164843"/>
                  <a:gd name="connsiteX1" fmla="*/ 1624733 w 3478701"/>
                  <a:gd name="connsiteY1" fmla="*/ 0 h 2164843"/>
                  <a:gd name="connsiteX2" fmla="*/ 87393 w 3478701"/>
                  <a:gd name="connsiteY2" fmla="*/ 954459 h 2164843"/>
                  <a:gd name="connsiteX3" fmla="*/ 0 w 3478701"/>
                  <a:gd name="connsiteY3" fmla="*/ 1122434 h 2164843"/>
                  <a:gd name="connsiteX4" fmla="*/ 736015 w 3478701"/>
                  <a:gd name="connsiteY4" fmla="*/ 1858449 h 2164843"/>
                  <a:gd name="connsiteX5" fmla="*/ 739424 w 3478701"/>
                  <a:gd name="connsiteY5" fmla="*/ 1842964 h 2164843"/>
                  <a:gd name="connsiteX6" fmla="*/ 1624733 w 3478701"/>
                  <a:gd name="connsiteY6" fmla="*/ 1082422 h 2164843"/>
                  <a:gd name="connsiteX7" fmla="*/ 2551716 w 3478701"/>
                  <a:gd name="connsiteY7" fmla="*/ 2164843 h 21648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478701" h="2164843">
                    <a:moveTo>
                      <a:pt x="3478701" y="2164843"/>
                    </a:moveTo>
                    <a:cubicBezTo>
                      <a:pt x="3478701" y="969234"/>
                      <a:pt x="2648651" y="0"/>
                      <a:pt x="1624733" y="0"/>
                    </a:cubicBezTo>
                    <a:cubicBezTo>
                      <a:pt x="984784" y="0"/>
                      <a:pt x="420564" y="378607"/>
                      <a:pt x="87393" y="954459"/>
                    </a:cubicBezTo>
                    <a:lnTo>
                      <a:pt x="0" y="1122434"/>
                    </a:lnTo>
                    <a:lnTo>
                      <a:pt x="736015" y="1858449"/>
                    </a:lnTo>
                    <a:lnTo>
                      <a:pt x="739424" y="1842964"/>
                    </a:lnTo>
                    <a:cubicBezTo>
                      <a:pt x="856791" y="1402344"/>
                      <a:pt x="1208766" y="1082422"/>
                      <a:pt x="1624733" y="1082422"/>
                    </a:cubicBezTo>
                    <a:cubicBezTo>
                      <a:pt x="2136692" y="1082422"/>
                      <a:pt x="2551716" y="1567038"/>
                      <a:pt x="2551716" y="2164843"/>
                    </a:cubicBezTo>
                    <a:close/>
                  </a:path>
                </a:pathLst>
              </a:custGeom>
              <a:solidFill>
                <a:schemeClr val="bg2">
                  <a:lumMod val="50000"/>
                  <a:lumOff val="50000"/>
                  <a:alpha val="40000"/>
                </a:schemeClr>
              </a:solidFill>
              <a:ln>
                <a:noFill/>
              </a:ln>
              <a:effectLst>
                <a:softEdge rad="381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>
                <a:defPPr>
                  <a:defRPr lang="nl-NL"/>
                </a:defPPr>
              </a:lstStyle>
              <a:p>
                <a:pPr algn="ctr" rtl="0"/>
                <a:endParaRPr lang="nl-NL" dirty="0"/>
              </a:p>
            </p:txBody>
          </p:sp>
          <p:sp>
            <p:nvSpPr>
              <p:cNvPr id="11" name="Ovaal 10">
                <a:extLst>
                  <a:ext uri="{FF2B5EF4-FFF2-40B4-BE49-F238E27FC236}">
                    <a16:creationId xmlns:a16="http://schemas.microsoft.com/office/drawing/2014/main" id="{56E92718-2CCD-B15D-8DE5-46285BEA256B}"/>
                  </a:ext>
                </a:extLst>
              </p:cNvPr>
              <p:cNvSpPr/>
              <p:nvPr userDrawn="1"/>
            </p:nvSpPr>
            <p:spPr>
              <a:xfrm rot="13500000" flipV="1">
                <a:off x="1512277" y="2840042"/>
                <a:ext cx="214196" cy="933178"/>
              </a:xfrm>
              <a:prstGeom prst="ellipse">
                <a:avLst/>
              </a:prstGeom>
              <a:solidFill>
                <a:schemeClr val="bg2">
                  <a:lumMod val="90000"/>
                  <a:lumOff val="10000"/>
                </a:schemeClr>
              </a:solidFill>
              <a:ln>
                <a:noFill/>
              </a:ln>
              <a:effectLst>
                <a:innerShdw blurRad="1270000" dist="2540000">
                  <a:schemeClr val="accent1">
                    <a:lumMod val="60000"/>
                    <a:lumOff val="40000"/>
                    <a:alpha val="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nl-NL"/>
                </a:defPPr>
              </a:lstStyle>
              <a:p>
                <a:pPr algn="ctr" rtl="0"/>
                <a:endParaRPr lang="nl-NL" dirty="0"/>
              </a:p>
            </p:txBody>
          </p:sp>
        </p:grpSp>
      </p:grpSp>
      <p:grpSp>
        <p:nvGrpSpPr>
          <p:cNvPr id="19" name="Groep 18">
            <a:extLst>
              <a:ext uri="{FF2B5EF4-FFF2-40B4-BE49-F238E27FC236}">
                <a16:creationId xmlns:a16="http://schemas.microsoft.com/office/drawing/2014/main" id="{AEA0B78B-84F0-8B85-40E8-678689DC13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723112" y="5088958"/>
            <a:ext cx="1335600" cy="1262947"/>
            <a:chOff x="10145015" y="2343978"/>
            <a:chExt cx="1335600" cy="1262947"/>
          </a:xfrm>
        </p:grpSpPr>
        <p:sp>
          <p:nvSpPr>
            <p:cNvPr id="20" name="Vrije vorm: Vorm 25">
              <a:extLst>
                <a:ext uri="{FF2B5EF4-FFF2-40B4-BE49-F238E27FC236}">
                  <a16:creationId xmlns:a16="http://schemas.microsoft.com/office/drawing/2014/main" id="{2E5D7C6F-BF77-9B7D-5B12-7AF3ED280B43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400615" y="2343978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732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nl-NL"/>
              </a:defPPr>
            </a:lstStyle>
            <a:p>
              <a:pPr algn="ctr" rtl="0"/>
              <a:endParaRPr lang="nl-NL" dirty="0"/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FA599EE6-2673-0AD8-EAE0-45C79326015E}"/>
                </a:ext>
              </a:extLst>
            </p:cNvPr>
            <p:cNvSpPr/>
            <p:nvPr/>
          </p:nvSpPr>
          <p:spPr>
            <a:xfrm rot="13500000">
              <a:off x="10415015" y="21798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nl-NL"/>
              </a:defPPr>
            </a:lstStyle>
            <a:p>
              <a:pPr algn="ctr" rtl="0"/>
              <a:endParaRPr lang="nl-NL" dirty="0"/>
            </a:p>
          </p:txBody>
        </p:sp>
      </p:grpSp>
      <p:grpSp>
        <p:nvGrpSpPr>
          <p:cNvPr id="12" name="Groep 11">
            <a:extLst>
              <a:ext uri="{FF2B5EF4-FFF2-40B4-BE49-F238E27FC236}">
                <a16:creationId xmlns:a16="http://schemas.microsoft.com/office/drawing/2014/main" id="{3BDBC526-6DCD-4FF6-8395-D8C22E46E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Vrije vorm: Shape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nl-NL"/>
              </a:defPPr>
            </a:lstStyle>
            <a:p>
              <a:pPr algn="ctr" rtl="0"/>
              <a:endParaRPr lang="nl-NL" dirty="0">
                <a:solidFill>
                  <a:schemeClr val="tx1"/>
                </a:solidFill>
              </a:endParaRPr>
            </a:p>
          </p:txBody>
        </p:sp>
        <p:sp>
          <p:nvSpPr>
            <p:cNvPr id="14" name="Ovaal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nl-NL"/>
              </a:defPPr>
            </a:lstStyle>
            <a:p>
              <a:pPr algn="ctr" rtl="0"/>
              <a:endParaRPr lang="nl-NL" dirty="0"/>
            </a:p>
          </p:txBody>
        </p:sp>
        <p:sp>
          <p:nvSpPr>
            <p:cNvPr id="15" name="Ovaal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nl-NL"/>
              </a:defPPr>
            </a:lstStyle>
            <a:p>
              <a:pPr algn="ctr" rtl="0"/>
              <a:endParaRPr lang="nl-NL" dirty="0"/>
            </a:p>
          </p:txBody>
        </p:sp>
        <p:sp>
          <p:nvSpPr>
            <p:cNvPr id="16" name="Vrije vorm: Vorm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nl-NL"/>
              </a:defPPr>
            </a:lstStyle>
            <a:p>
              <a:pPr algn="ctr" rtl="0"/>
              <a:endParaRPr lang="nl-NL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2" y="498474"/>
            <a:ext cx="7960421" cy="1450217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nl-NL" sz="4000" dirty="0"/>
            </a:lvl1pPr>
          </a:lstStyle>
          <a:p>
            <a:pPr lvl="0" rtl="0">
              <a:lnSpc>
                <a:spcPct val="100000"/>
              </a:lnSpc>
            </a:pPr>
            <a:r>
              <a:rPr lang="nl-NL"/>
              <a:t>Klik om titel toe te voegen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81343" y="2103039"/>
            <a:ext cx="7929940" cy="3979625"/>
          </a:xfrm>
        </p:spPr>
        <p:txBody>
          <a:bodyPr rtlCol="0">
            <a:normAutofit/>
          </a:bodyPr>
          <a:lstStyle>
            <a:lvl1pPr>
              <a:defRPr lang="nl-NL" sz="1800">
                <a:solidFill>
                  <a:schemeClr val="tx1"/>
                </a:solidFill>
              </a:defRPr>
            </a:lvl1pPr>
            <a:lvl2pPr>
              <a:defRPr lang="nl-NL" sz="1200">
                <a:solidFill>
                  <a:schemeClr val="tx1"/>
                </a:solidFill>
              </a:defRPr>
            </a:lvl2pPr>
            <a:lvl3pPr>
              <a:defRPr lang="nl-NL" sz="1200">
                <a:solidFill>
                  <a:schemeClr val="tx1"/>
                </a:solidFill>
              </a:defRPr>
            </a:lvl3pPr>
            <a:lvl4pPr>
              <a:defRPr lang="nl-NL" sz="1200">
                <a:solidFill>
                  <a:schemeClr val="tx1"/>
                </a:solidFill>
              </a:defRPr>
            </a:lvl4pPr>
            <a:lvl5pPr>
              <a:defRPr lang="nl-NL" sz="1200">
                <a:solidFill>
                  <a:schemeClr val="tx1"/>
                </a:solidFill>
              </a:defRPr>
            </a:lvl5pPr>
          </a:lstStyle>
          <a:p>
            <a:pPr lvl="0" rtl="0"/>
            <a:r>
              <a:rPr lang="nl-NL"/>
              <a:t>Klik om inhoud toe te voegen</a:t>
            </a:r>
          </a:p>
          <a:p>
            <a:pPr lvl="1" rtl="0"/>
            <a:r>
              <a:rPr lang="nl-NL"/>
              <a:t>Tweede niveau</a:t>
            </a:r>
          </a:p>
          <a:p>
            <a:pPr lvl="2" rtl="0"/>
            <a:r>
              <a:rPr lang="nl-NL"/>
              <a:t>Derde niveau</a:t>
            </a:r>
          </a:p>
          <a:p>
            <a:pPr lvl="3" rtl="0"/>
            <a:r>
              <a:rPr lang="nl-NL"/>
              <a:t>Vierde niveau</a:t>
            </a:r>
          </a:p>
          <a:p>
            <a:pPr lvl="4" rtl="0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nl-NL"/>
            </a:defPPr>
          </a:lstStyle>
          <a:p>
            <a:pPr rtl="0"/>
            <a:r>
              <a:rPr lang="nl-NL"/>
              <a:t>20XX</a:t>
            </a:r>
            <a:endParaRPr lang="nl-NL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nl-NL"/>
            </a:defPPr>
          </a:lstStyle>
          <a:p>
            <a:pPr rtl="0"/>
            <a:endParaRPr lang="nl-NL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nl-NL"/>
            </a:defPPr>
          </a:lstStyle>
          <a:p>
            <a:pPr rtl="0"/>
            <a:fld id="{DBA1B0FB-D917-4C8C-928F-313BD683BF39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6609946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ee inhoud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al 21">
            <a:extLst>
              <a:ext uri="{FF2B5EF4-FFF2-40B4-BE49-F238E27FC236}">
                <a16:creationId xmlns:a16="http://schemas.microsoft.com/office/drawing/2014/main" id="{94729CA3-91C4-4A89-9448-A2F0E40917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nl-NL"/>
            </a:defPPr>
          </a:lstStyle>
          <a:p>
            <a:pPr algn="ctr" rtl="0"/>
            <a:endParaRPr lang="nl-NL" dirty="0"/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168347B7-45FA-4A01-924D-DC385B720B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Vrije vorm: Shape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nl-NL"/>
              </a:defPPr>
            </a:lstStyle>
            <a:p>
              <a:pPr algn="ctr" rtl="0"/>
              <a:endParaRPr lang="nl-NL" dirty="0"/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nl-NL"/>
              </a:defPPr>
            </a:lstStyle>
            <a:p>
              <a:pPr algn="ctr" rtl="0"/>
              <a:endParaRPr lang="nl-NL" dirty="0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3" y="508635"/>
            <a:ext cx="11090274" cy="1332000"/>
          </a:xfrm>
        </p:spPr>
        <p:txBody>
          <a:bodyPr rtlCol="0">
            <a:normAutofit/>
          </a:bodyPr>
          <a:lstStyle>
            <a:lvl1pPr>
              <a:lnSpc>
                <a:spcPct val="100000"/>
              </a:lnSpc>
              <a:defRPr lang="nl-NL" sz="4000"/>
            </a:lvl1pPr>
          </a:lstStyle>
          <a:p>
            <a:pPr rtl="0"/>
            <a:r>
              <a:rPr lang="nl-NL"/>
              <a:t>Klik om titel toe te voegen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50862" y="2097175"/>
            <a:ext cx="5435600" cy="3995650"/>
          </a:xfrm>
        </p:spPr>
        <p:txBody>
          <a:bodyPr rtlCol="0">
            <a:normAutofit/>
          </a:bodyPr>
          <a:lstStyle>
            <a:lvl1pPr marL="0" indent="0">
              <a:spcBef>
                <a:spcPts val="1000"/>
              </a:spcBef>
              <a:buNone/>
              <a:defRPr lang="nl-NL" sz="1800">
                <a:solidFill>
                  <a:schemeClr val="tx1"/>
                </a:solidFill>
              </a:defRPr>
            </a:lvl1pPr>
            <a:lvl2pPr marL="228600">
              <a:spcBef>
                <a:spcPts val="1000"/>
              </a:spcBef>
              <a:defRPr lang="nl-NL" sz="1800">
                <a:solidFill>
                  <a:schemeClr val="tx1"/>
                </a:solidFill>
              </a:defRPr>
            </a:lvl2pPr>
            <a:lvl3pPr marL="411480" indent="-228600">
              <a:spcBef>
                <a:spcPts val="1000"/>
              </a:spcBef>
              <a:defRPr lang="nl-NL" sz="1800">
                <a:solidFill>
                  <a:schemeClr val="tx1"/>
                </a:solidFill>
              </a:defRPr>
            </a:lvl3pPr>
            <a:lvl4pPr marL="594360">
              <a:spcBef>
                <a:spcPts val="1000"/>
              </a:spcBef>
              <a:defRPr lang="nl-NL" sz="1800">
                <a:solidFill>
                  <a:schemeClr val="tx1"/>
                </a:solidFill>
              </a:defRPr>
            </a:lvl4pPr>
            <a:lvl5pPr marL="777240">
              <a:spcBef>
                <a:spcPts val="1000"/>
              </a:spcBef>
              <a:defRPr lang="nl-NL" sz="1800">
                <a:solidFill>
                  <a:schemeClr val="tx1"/>
                </a:solidFill>
              </a:defRPr>
            </a:lvl5pPr>
          </a:lstStyle>
          <a:p>
            <a:pPr lvl="0" rtl="0"/>
            <a:r>
              <a:rPr lang="nl-NL"/>
              <a:t>Klik om inhoud toe te voegen</a:t>
            </a:r>
          </a:p>
          <a:p>
            <a:pPr lvl="1" rtl="0"/>
            <a:r>
              <a:rPr lang="nl-NL"/>
              <a:t>Tweede niveau</a:t>
            </a:r>
          </a:p>
          <a:p>
            <a:pPr lvl="2" rtl="0"/>
            <a:r>
              <a:rPr lang="nl-NL"/>
              <a:t>Derde niveau</a:t>
            </a:r>
          </a:p>
          <a:p>
            <a:pPr lvl="3" rtl="0"/>
            <a:r>
              <a:rPr lang="nl-NL"/>
              <a:t>Vierde niveau</a:t>
            </a:r>
          </a:p>
          <a:p>
            <a:pPr lvl="4" rtl="0"/>
            <a:r>
              <a:rPr lang="nl-NL"/>
              <a:t>Vijfde niveau</a:t>
            </a:r>
          </a:p>
        </p:txBody>
      </p:sp>
      <p:sp>
        <p:nvSpPr>
          <p:cNvPr id="11" name="Tijdelijke aanduiding voor inhoud 2">
            <a:extLst>
              <a:ext uri="{FF2B5EF4-FFF2-40B4-BE49-F238E27FC236}">
                <a16:creationId xmlns:a16="http://schemas.microsoft.com/office/drawing/2014/main" id="{6B65629D-0977-C0EA-5E0B-C4822F43DAEE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6205540" y="2097175"/>
            <a:ext cx="5435600" cy="3995650"/>
          </a:xfrm>
        </p:spPr>
        <p:txBody>
          <a:bodyPr rtlCol="0">
            <a:normAutofit/>
          </a:bodyPr>
          <a:lstStyle>
            <a:lvl1pPr marL="0" indent="0">
              <a:spcBef>
                <a:spcPts val="1000"/>
              </a:spcBef>
              <a:buNone/>
              <a:defRPr lang="nl-NL" sz="1800">
                <a:solidFill>
                  <a:schemeClr val="tx1"/>
                </a:solidFill>
              </a:defRPr>
            </a:lvl1pPr>
            <a:lvl2pPr marL="228600">
              <a:spcBef>
                <a:spcPts val="1000"/>
              </a:spcBef>
              <a:defRPr lang="nl-NL" sz="1800">
                <a:solidFill>
                  <a:schemeClr val="tx1"/>
                </a:solidFill>
              </a:defRPr>
            </a:lvl2pPr>
            <a:lvl3pPr marL="411480" indent="-228600">
              <a:spcBef>
                <a:spcPts val="1000"/>
              </a:spcBef>
              <a:defRPr lang="nl-NL" sz="1800">
                <a:solidFill>
                  <a:schemeClr val="tx1"/>
                </a:solidFill>
              </a:defRPr>
            </a:lvl3pPr>
            <a:lvl4pPr marL="594360">
              <a:spcBef>
                <a:spcPts val="1000"/>
              </a:spcBef>
              <a:defRPr lang="nl-NL" sz="1800">
                <a:solidFill>
                  <a:schemeClr val="tx1"/>
                </a:solidFill>
              </a:defRPr>
            </a:lvl4pPr>
            <a:lvl5pPr marL="777240">
              <a:spcBef>
                <a:spcPts val="1000"/>
              </a:spcBef>
              <a:defRPr lang="nl-NL" sz="1800">
                <a:solidFill>
                  <a:schemeClr val="tx1"/>
                </a:solidFill>
              </a:defRPr>
            </a:lvl5pPr>
          </a:lstStyle>
          <a:p>
            <a:pPr lvl="0" rtl="0"/>
            <a:r>
              <a:rPr lang="nl-NL"/>
              <a:t>Klik om inhoud toe te voegen</a:t>
            </a:r>
          </a:p>
          <a:p>
            <a:pPr lvl="1" rtl="0"/>
            <a:r>
              <a:rPr lang="nl-NL"/>
              <a:t>Tweede niveau</a:t>
            </a:r>
          </a:p>
          <a:p>
            <a:pPr lvl="2" rtl="0"/>
            <a:r>
              <a:rPr lang="nl-NL"/>
              <a:t>Derde niveau</a:t>
            </a:r>
          </a:p>
          <a:p>
            <a:pPr lvl="3" rtl="0"/>
            <a:r>
              <a:rPr lang="nl-NL"/>
              <a:t>Vierde niveau</a:t>
            </a:r>
          </a:p>
          <a:p>
            <a:pPr lvl="4" rtl="0"/>
            <a:r>
              <a:rPr lang="nl-NL"/>
              <a:t>Vijfde niveau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nl-NL"/>
            </a:defPPr>
          </a:lstStyle>
          <a:p>
            <a:pPr rtl="0"/>
            <a:r>
              <a:rPr lang="nl-NL"/>
              <a:t>20XX</a:t>
            </a:r>
            <a:endParaRPr lang="nl-NL" dirty="0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nl-NL"/>
            </a:defPPr>
          </a:lstStyle>
          <a:p>
            <a:pPr rtl="0"/>
            <a:endParaRPr lang="nl-NL" dirty="0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nl-NL"/>
            </a:defPPr>
          </a:lstStyle>
          <a:p>
            <a:pPr rtl="0"/>
            <a:fld id="{DBA1B0FB-D917-4C8C-928F-313BD683BF39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8061194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ee,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al 21">
            <a:extLst>
              <a:ext uri="{FF2B5EF4-FFF2-40B4-BE49-F238E27FC236}">
                <a16:creationId xmlns:a16="http://schemas.microsoft.com/office/drawing/2014/main" id="{94729CA3-91C4-4A89-9448-A2F0E40917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nl-NL"/>
            </a:defPPr>
          </a:lstStyle>
          <a:p>
            <a:pPr algn="ctr" rtl="0"/>
            <a:endParaRPr lang="nl-NL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3" y="488315"/>
            <a:ext cx="11090274" cy="1332000"/>
          </a:xfrm>
        </p:spPr>
        <p:txBody>
          <a:bodyPr rtlCol="0">
            <a:normAutofit/>
          </a:bodyPr>
          <a:lstStyle>
            <a:lvl1pPr>
              <a:lnSpc>
                <a:spcPct val="100000"/>
              </a:lnSpc>
              <a:defRPr lang="nl-NL" sz="4000"/>
            </a:lvl1pPr>
          </a:lstStyle>
          <a:p>
            <a:pPr rtl="0"/>
            <a:r>
              <a:rPr lang="nl-NL"/>
              <a:t>Klik om titel toe te voegen</a:t>
            </a:r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6EFC6ED4-22DD-0C3B-D15A-218307AB6D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379261" y="2030035"/>
            <a:ext cx="1335600" cy="1262947"/>
            <a:chOff x="10145015" y="2343978"/>
            <a:chExt cx="1335600" cy="1262947"/>
          </a:xfrm>
        </p:grpSpPr>
        <p:sp>
          <p:nvSpPr>
            <p:cNvPr id="12" name="Vrije vorm: Vorm 25">
              <a:extLst>
                <a:ext uri="{FF2B5EF4-FFF2-40B4-BE49-F238E27FC236}">
                  <a16:creationId xmlns:a16="http://schemas.microsoft.com/office/drawing/2014/main" id="{E4CD0F67-4BE8-1120-FCAE-806F9E18DD58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400615" y="2343978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732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nl-NL"/>
              </a:defPPr>
            </a:lstStyle>
            <a:p>
              <a:pPr algn="ctr" rtl="0"/>
              <a:endParaRPr lang="nl-NL" dirty="0"/>
            </a:p>
          </p:txBody>
        </p:sp>
        <p:sp>
          <p:nvSpPr>
            <p:cNvPr id="14" name="Ovaal 13">
              <a:extLst>
                <a:ext uri="{FF2B5EF4-FFF2-40B4-BE49-F238E27FC236}">
                  <a16:creationId xmlns:a16="http://schemas.microsoft.com/office/drawing/2014/main" id="{59B74B85-E3CB-E24E-54C6-AB161411D93A}"/>
                </a:ext>
              </a:extLst>
            </p:cNvPr>
            <p:cNvSpPr/>
            <p:nvPr/>
          </p:nvSpPr>
          <p:spPr>
            <a:xfrm rot="13500000">
              <a:off x="10415015" y="21798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nl-NL"/>
              </a:defPPr>
            </a:lstStyle>
            <a:p>
              <a:pPr algn="ctr" rtl="0"/>
              <a:endParaRPr lang="nl-NL" dirty="0"/>
            </a:p>
          </p:txBody>
        </p:sp>
      </p:grpSp>
      <p:sp>
        <p:nvSpPr>
          <p:cNvPr id="15" name="Vrije vorm: Vorm 21">
            <a:extLst>
              <a:ext uri="{FF2B5EF4-FFF2-40B4-BE49-F238E27FC236}">
                <a16:creationId xmlns:a16="http://schemas.microsoft.com/office/drawing/2014/main" id="{5781DEED-6608-D622-CA5E-C91FD8645E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4295775" y="0"/>
            <a:ext cx="360000" cy="274638"/>
          </a:xfrm>
          <a:custGeom>
            <a:avLst/>
            <a:gdLst>
              <a:gd name="connsiteX0" fmla="*/ 30714 w 360000"/>
              <a:gd name="connsiteY0" fmla="*/ 0 h 274638"/>
              <a:gd name="connsiteX1" fmla="*/ 329286 w 360000"/>
              <a:gd name="connsiteY1" fmla="*/ 0 h 274638"/>
              <a:gd name="connsiteX2" fmla="*/ 345855 w 360000"/>
              <a:gd name="connsiteY2" fmla="*/ 24574 h 274638"/>
              <a:gd name="connsiteX3" fmla="*/ 360000 w 360000"/>
              <a:gd name="connsiteY3" fmla="*/ 94638 h 274638"/>
              <a:gd name="connsiteX4" fmla="*/ 180000 w 360000"/>
              <a:gd name="connsiteY4" fmla="*/ 274638 h 274638"/>
              <a:gd name="connsiteX5" fmla="*/ 0 w 360000"/>
              <a:gd name="connsiteY5" fmla="*/ 94638 h 274638"/>
              <a:gd name="connsiteX6" fmla="*/ 14145 w 360000"/>
              <a:gd name="connsiteY6" fmla="*/ 24574 h 274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000" h="274638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nl-NL"/>
            </a:defPPr>
          </a:lstStyle>
          <a:p>
            <a:pPr algn="ctr" rtl="0"/>
            <a:endParaRPr lang="nl-NL" dirty="0"/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168347B7-45FA-4A01-924D-DC385B720B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Vrije vorm: Shape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nl-NL"/>
              </a:defPPr>
            </a:lstStyle>
            <a:p>
              <a:pPr algn="ctr" rtl="0"/>
              <a:endParaRPr lang="nl-NL" dirty="0"/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nl-NL"/>
              </a:defPPr>
            </a:lstStyle>
            <a:p>
              <a:pPr algn="ctr" rtl="0"/>
              <a:endParaRPr lang="nl-NL" dirty="0"/>
            </a:p>
          </p:txBody>
        </p:sp>
      </p:grp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50862" y="1965095"/>
            <a:ext cx="5435600" cy="3995650"/>
          </a:xfrm>
        </p:spPr>
        <p:txBody>
          <a:bodyPr rtlCol="0">
            <a:normAutofit/>
          </a:bodyPr>
          <a:lstStyle>
            <a:lvl1pPr marL="0" indent="0">
              <a:buNone/>
              <a:defRPr lang="nl-NL" sz="1800">
                <a:solidFill>
                  <a:schemeClr val="tx1"/>
                </a:solidFill>
              </a:defRPr>
            </a:lvl1pPr>
            <a:lvl2pPr>
              <a:defRPr lang="nl-NL" sz="1800">
                <a:solidFill>
                  <a:schemeClr val="tx1"/>
                </a:solidFill>
              </a:defRPr>
            </a:lvl2pPr>
            <a:lvl3pPr>
              <a:defRPr lang="nl-NL" sz="1800">
                <a:solidFill>
                  <a:schemeClr val="tx1"/>
                </a:solidFill>
              </a:defRPr>
            </a:lvl3pPr>
            <a:lvl4pPr>
              <a:defRPr lang="nl-NL" sz="1800">
                <a:solidFill>
                  <a:schemeClr val="tx1"/>
                </a:solidFill>
              </a:defRPr>
            </a:lvl4pPr>
            <a:lvl5pPr>
              <a:defRPr lang="nl-NL" sz="1800">
                <a:solidFill>
                  <a:schemeClr val="tx1"/>
                </a:solidFill>
              </a:defRPr>
            </a:lvl5pPr>
          </a:lstStyle>
          <a:p>
            <a:pPr lvl="0" rtl="0"/>
            <a:r>
              <a:rPr lang="nl-NL"/>
              <a:t>Klik om inhoud toe te voegen</a:t>
            </a:r>
          </a:p>
          <a:p>
            <a:pPr lvl="1" rtl="0"/>
            <a:r>
              <a:rPr lang="nl-NL"/>
              <a:t>Tweede niveau</a:t>
            </a:r>
          </a:p>
          <a:p>
            <a:pPr lvl="2" rtl="0"/>
            <a:r>
              <a:rPr lang="nl-NL"/>
              <a:t>Derde niveau</a:t>
            </a:r>
          </a:p>
          <a:p>
            <a:pPr lvl="3" rtl="0"/>
            <a:r>
              <a:rPr lang="nl-NL"/>
              <a:t>Vierde niveau</a:t>
            </a:r>
          </a:p>
          <a:p>
            <a:pPr lvl="4" rtl="0"/>
            <a:r>
              <a:rPr lang="nl-NL"/>
              <a:t>Vijfde niveau</a:t>
            </a:r>
          </a:p>
        </p:txBody>
      </p:sp>
      <p:sp>
        <p:nvSpPr>
          <p:cNvPr id="16" name="Tijdelijke aanduiding voor inhoud 2">
            <a:extLst>
              <a:ext uri="{FF2B5EF4-FFF2-40B4-BE49-F238E27FC236}">
                <a16:creationId xmlns:a16="http://schemas.microsoft.com/office/drawing/2014/main" id="{C4B946DE-F802-2F36-2789-09D7F8604081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6301305" y="1965095"/>
            <a:ext cx="5339397" cy="3995650"/>
          </a:xfrm>
        </p:spPr>
        <p:txBody>
          <a:bodyPr rtlCol="0">
            <a:normAutofit/>
          </a:bodyPr>
          <a:lstStyle>
            <a:lvl1pPr marL="0" indent="0">
              <a:buNone/>
              <a:defRPr lang="nl-NL" sz="1800">
                <a:solidFill>
                  <a:schemeClr val="tx1"/>
                </a:solidFill>
              </a:defRPr>
            </a:lvl1pPr>
            <a:lvl2pPr>
              <a:defRPr lang="nl-NL" sz="1800">
                <a:solidFill>
                  <a:schemeClr val="tx1"/>
                </a:solidFill>
              </a:defRPr>
            </a:lvl2pPr>
            <a:lvl3pPr>
              <a:defRPr lang="nl-NL" sz="1800">
                <a:solidFill>
                  <a:schemeClr val="tx1"/>
                </a:solidFill>
              </a:defRPr>
            </a:lvl3pPr>
            <a:lvl4pPr>
              <a:defRPr lang="nl-NL" sz="1800">
                <a:solidFill>
                  <a:schemeClr val="tx1"/>
                </a:solidFill>
              </a:defRPr>
            </a:lvl4pPr>
            <a:lvl5pPr>
              <a:defRPr lang="nl-NL" sz="1800">
                <a:solidFill>
                  <a:schemeClr val="tx1"/>
                </a:solidFill>
              </a:defRPr>
            </a:lvl5pPr>
          </a:lstStyle>
          <a:p>
            <a:pPr lvl="0" rtl="0"/>
            <a:r>
              <a:rPr lang="nl-NL"/>
              <a:t>Klik om inhoud toe te voegen</a:t>
            </a:r>
          </a:p>
          <a:p>
            <a:pPr lvl="1" rtl="0"/>
            <a:r>
              <a:rPr lang="nl-NL"/>
              <a:t>Tweede niveau</a:t>
            </a:r>
          </a:p>
          <a:p>
            <a:pPr lvl="2" rtl="0"/>
            <a:r>
              <a:rPr lang="nl-NL"/>
              <a:t>Derde niveau</a:t>
            </a:r>
          </a:p>
          <a:p>
            <a:pPr lvl="3" rtl="0"/>
            <a:r>
              <a:rPr lang="nl-NL"/>
              <a:t>Vierde niveau</a:t>
            </a:r>
          </a:p>
          <a:p>
            <a:pPr lvl="4" rtl="0"/>
            <a:r>
              <a:rPr lang="nl-NL"/>
              <a:t>Vijfde niveau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nl-NL"/>
            </a:defPPr>
          </a:lstStyle>
          <a:p>
            <a:pPr rtl="0"/>
            <a:r>
              <a:rPr lang="nl-NL"/>
              <a:t>20XX</a:t>
            </a:r>
            <a:endParaRPr lang="nl-NL" dirty="0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nl-NL"/>
            </a:defPPr>
          </a:lstStyle>
          <a:p>
            <a:pPr rtl="0"/>
            <a:endParaRPr lang="nl-NL" dirty="0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nl-NL"/>
            </a:defPPr>
          </a:lstStyle>
          <a:p>
            <a:pPr rtl="0"/>
            <a:fld id="{DBA1B0FB-D917-4C8C-928F-313BD683BF39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6171650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sluit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al 6">
            <a:extLst>
              <a:ext uri="{FF2B5EF4-FFF2-40B4-BE49-F238E27FC236}">
                <a16:creationId xmlns:a16="http://schemas.microsoft.com/office/drawing/2014/main" id="{E57989ED-9663-5033-AA83-267069FC5C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303845" y="5427212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nl-NL"/>
            </a:defPPr>
          </a:lstStyle>
          <a:p>
            <a:pPr algn="ctr" rtl="0"/>
            <a:endParaRPr lang="nl-NL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9536" y="549274"/>
            <a:ext cx="5179330" cy="2841829"/>
          </a:xfrm>
        </p:spPr>
        <p:txBody>
          <a:bodyPr vert="horz" wrap="square" lIns="0" tIns="0" rIns="0" bIns="0" rtlCol="0" anchor="b" anchorCtr="0">
            <a:normAutofit/>
          </a:bodyPr>
          <a:lstStyle>
            <a:lvl1pPr>
              <a:defRPr lang="nl-NL" sz="5400" dirty="0"/>
            </a:lvl1pPr>
          </a:lstStyle>
          <a:p>
            <a:pPr lvl="0" rtl="0">
              <a:lnSpc>
                <a:spcPct val="100000"/>
              </a:lnSpc>
            </a:pPr>
            <a:r>
              <a:rPr lang="nl-NL"/>
              <a:t>Klik om titel toe te voegen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49537" y="3646704"/>
            <a:ext cx="5179330" cy="2706160"/>
          </a:xfrm>
        </p:spPr>
        <p:txBody>
          <a:bodyPr rtlCol="0">
            <a:normAutofit/>
          </a:bodyPr>
          <a:lstStyle>
            <a:lvl1pPr marL="0" indent="0">
              <a:spcBef>
                <a:spcPts val="1000"/>
              </a:spcBef>
              <a:buNone/>
              <a:defRPr lang="nl-NL" sz="1800">
                <a:solidFill>
                  <a:schemeClr val="tx1"/>
                </a:solidFill>
              </a:defRPr>
            </a:lvl1pPr>
            <a:lvl2pPr marL="457200" indent="0">
              <a:spcBef>
                <a:spcPts val="1000"/>
              </a:spcBef>
              <a:buNone/>
              <a:defRPr lang="nl-NL" sz="1200">
                <a:solidFill>
                  <a:schemeClr val="tx1"/>
                </a:solidFill>
              </a:defRPr>
            </a:lvl2pPr>
            <a:lvl3pPr marL="914400" indent="0">
              <a:spcBef>
                <a:spcPts val="1000"/>
              </a:spcBef>
              <a:buNone/>
              <a:defRPr lang="nl-NL" sz="1200">
                <a:solidFill>
                  <a:schemeClr val="tx1"/>
                </a:solidFill>
              </a:defRPr>
            </a:lvl3pPr>
            <a:lvl4pPr marL="1371600" indent="0">
              <a:spcBef>
                <a:spcPts val="1000"/>
              </a:spcBef>
              <a:buNone/>
              <a:defRPr lang="nl-NL" sz="1200">
                <a:solidFill>
                  <a:schemeClr val="tx1"/>
                </a:solidFill>
              </a:defRPr>
            </a:lvl4pPr>
            <a:lvl5pPr marL="1828800" indent="0">
              <a:spcBef>
                <a:spcPts val="1000"/>
              </a:spcBef>
              <a:buNone/>
              <a:defRPr lang="nl-NL" sz="1200">
                <a:solidFill>
                  <a:schemeClr val="tx1"/>
                </a:solidFill>
              </a:defRPr>
            </a:lvl5pPr>
          </a:lstStyle>
          <a:p>
            <a:pPr lvl="0" rtl="0"/>
            <a:r>
              <a:rPr lang="nl-NL"/>
              <a:t>Klik om inhoud toe te voegen</a:t>
            </a:r>
          </a:p>
          <a:p>
            <a:pPr lvl="1" rtl="0"/>
            <a:r>
              <a:rPr lang="nl-NL"/>
              <a:t>Tweede niveau</a:t>
            </a:r>
          </a:p>
          <a:p>
            <a:pPr lvl="2" rtl="0"/>
            <a:r>
              <a:rPr lang="nl-NL"/>
              <a:t>Derde niveau</a:t>
            </a:r>
          </a:p>
          <a:p>
            <a:pPr lvl="3" rtl="0"/>
            <a:r>
              <a:rPr lang="nl-NL"/>
              <a:t>Vierde niveau</a:t>
            </a:r>
          </a:p>
          <a:p>
            <a:pPr lvl="4" rtl="0"/>
            <a:r>
              <a:rPr lang="nl-NL"/>
              <a:t>Vijfde niveau</a:t>
            </a:r>
          </a:p>
        </p:txBody>
      </p:sp>
      <p:sp>
        <p:nvSpPr>
          <p:cNvPr id="20" name="Tijdelijke aanduiding voor afbeelding 19">
            <a:extLst>
              <a:ext uri="{FF2B5EF4-FFF2-40B4-BE49-F238E27FC236}">
                <a16:creationId xmlns:a16="http://schemas.microsoft.com/office/drawing/2014/main" id="{5392876F-0BBD-F80A-DE7F-8831AD3BF35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26138" y="549275"/>
            <a:ext cx="5654675" cy="57880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nl-NL" sz="2000">
                <a:solidFill>
                  <a:schemeClr val="tx1"/>
                </a:solidFill>
              </a:defRPr>
            </a:lvl1pPr>
          </a:lstStyle>
          <a:p>
            <a:pPr rtl="0"/>
            <a:r>
              <a:rPr lang="nl-NL"/>
              <a:t>Klik op het pictogram om afbeelding in te voegen</a:t>
            </a:r>
          </a:p>
        </p:txBody>
      </p:sp>
      <p:grpSp>
        <p:nvGrpSpPr>
          <p:cNvPr id="9" name="Groep 8">
            <a:extLst>
              <a:ext uri="{FF2B5EF4-FFF2-40B4-BE49-F238E27FC236}">
                <a16:creationId xmlns:a16="http://schemas.microsoft.com/office/drawing/2014/main" id="{64E08E8E-10CB-55BC-8AFF-E64C800B9F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4036" y="5610392"/>
            <a:ext cx="667802" cy="631474"/>
            <a:chOff x="10478914" y="1506691"/>
            <a:chExt cx="667802" cy="631474"/>
          </a:xfrm>
        </p:grpSpPr>
        <p:sp>
          <p:nvSpPr>
            <p:cNvPr id="10" name="Vrije vorm: Vorm 15">
              <a:extLst>
                <a:ext uri="{FF2B5EF4-FFF2-40B4-BE49-F238E27FC236}">
                  <a16:creationId xmlns:a16="http://schemas.microsoft.com/office/drawing/2014/main" id="{B439260B-AC6B-1C83-1A63-058A7E7EFCC9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nl-NL"/>
              </a:defPPr>
            </a:lstStyle>
            <a:p>
              <a:pPr algn="ctr" rtl="0"/>
              <a:endParaRPr lang="nl-NL" dirty="0"/>
            </a:p>
          </p:txBody>
        </p:sp>
        <p:sp>
          <p:nvSpPr>
            <p:cNvPr id="11" name="Ovaal 10">
              <a:extLst>
                <a:ext uri="{FF2B5EF4-FFF2-40B4-BE49-F238E27FC236}">
                  <a16:creationId xmlns:a16="http://schemas.microsoft.com/office/drawing/2014/main" id="{4ADD32DC-9BAF-DA32-4E29-A6D403E04377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nl-NL"/>
              </a:defPPr>
            </a:lstStyle>
            <a:p>
              <a:pPr algn="ctr" rtl="0"/>
              <a:endParaRPr lang="nl-NL" dirty="0"/>
            </a:p>
          </p:txBody>
        </p:sp>
      </p:grpSp>
      <p:grpSp>
        <p:nvGrpSpPr>
          <p:cNvPr id="12" name="Groep 11">
            <a:extLst>
              <a:ext uri="{FF2B5EF4-FFF2-40B4-BE49-F238E27FC236}">
                <a16:creationId xmlns:a16="http://schemas.microsoft.com/office/drawing/2014/main" id="{3BDBC526-6DCD-4FF6-8395-D8C22E46E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Vrije vorm: Shape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nl-NL"/>
              </a:defPPr>
            </a:lstStyle>
            <a:p>
              <a:pPr algn="ctr" rtl="0"/>
              <a:endParaRPr lang="nl-NL" dirty="0">
                <a:solidFill>
                  <a:schemeClr val="tx1"/>
                </a:solidFill>
              </a:endParaRPr>
            </a:p>
          </p:txBody>
        </p:sp>
        <p:sp>
          <p:nvSpPr>
            <p:cNvPr id="14" name="Ovaal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nl-NL"/>
              </a:defPPr>
            </a:lstStyle>
            <a:p>
              <a:pPr algn="ctr" rtl="0"/>
              <a:endParaRPr lang="nl-NL" dirty="0"/>
            </a:p>
          </p:txBody>
        </p:sp>
        <p:sp>
          <p:nvSpPr>
            <p:cNvPr id="15" name="Ovaal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nl-NL"/>
              </a:defPPr>
            </a:lstStyle>
            <a:p>
              <a:pPr algn="ctr" rtl="0"/>
              <a:endParaRPr lang="nl-NL" dirty="0"/>
            </a:p>
          </p:txBody>
        </p:sp>
        <p:sp>
          <p:nvSpPr>
            <p:cNvPr id="16" name="Vrije vorm: Vorm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nl-NL"/>
              </a:defPPr>
            </a:lstStyle>
            <a:p>
              <a:pPr algn="ctr" rtl="0"/>
              <a:endParaRPr lang="nl-NL" dirty="0">
                <a:solidFill>
                  <a:schemeClr val="tx1"/>
                </a:solidFill>
              </a:endParaRPr>
            </a:p>
          </p:txBody>
        </p:sp>
      </p:grp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nl-NL"/>
            </a:defPPr>
          </a:lstStyle>
          <a:p>
            <a:pPr rtl="0"/>
            <a:r>
              <a:rPr lang="nl-NL"/>
              <a:t>20XX</a:t>
            </a:r>
            <a:endParaRPr lang="nl-NL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nl-NL"/>
            </a:defPPr>
          </a:lstStyle>
          <a:p>
            <a:pPr rtl="0"/>
            <a:endParaRPr lang="nl-NL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nl-NL"/>
            </a:defPPr>
          </a:lstStyle>
          <a:p>
            <a:pPr rtl="0"/>
            <a:fld id="{DBA1B0FB-D917-4C8C-928F-313BD683BF39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6160711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577394-0A20-4CF6-9066-CFC2C1C9D30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359149" y="389840"/>
            <a:ext cx="8281987" cy="2954655"/>
          </a:xfrm>
        </p:spPr>
        <p:txBody>
          <a:bodyPr rtlCol="0" anchor="t" anchorCtr="0">
            <a:normAutofit/>
          </a:bodyPr>
          <a:lstStyle>
            <a:lvl1pPr algn="l">
              <a:lnSpc>
                <a:spcPct val="100000"/>
              </a:lnSpc>
              <a:defRPr lang="nl-NL" sz="6400"/>
            </a:lvl1pPr>
          </a:lstStyle>
          <a:p>
            <a:pPr rtl="0"/>
            <a:r>
              <a:rPr lang="nl-NL"/>
              <a:t>Klik om titel toe te voegen</a:t>
            </a:r>
          </a:p>
        </p:txBody>
      </p:sp>
      <p:sp>
        <p:nvSpPr>
          <p:cNvPr id="3" name="Subtitel 2">
            <a:extLst>
              <a:ext uri="{FF2B5EF4-FFF2-40B4-BE49-F238E27FC236}">
                <a16:creationId xmlns:a16="http://schemas.microsoft.com/office/drawing/2014/main" id="{3F10971F-8922-4B23-9C80-0643D7E3502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359149" y="3536951"/>
            <a:ext cx="8281989" cy="2555874"/>
          </a:xfrm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lang="nl-NL" sz="2400">
                <a:solidFill>
                  <a:schemeClr val="tx1"/>
                </a:solidFill>
              </a:defRPr>
            </a:lvl1pPr>
            <a:lvl2pPr marL="457200" indent="0" algn="ctr">
              <a:buNone/>
              <a:defRPr lang="nl-NL" sz="2000"/>
            </a:lvl2pPr>
            <a:lvl3pPr marL="914400" indent="0" algn="ctr">
              <a:buNone/>
              <a:defRPr lang="nl-NL" sz="1800"/>
            </a:lvl3pPr>
            <a:lvl4pPr marL="1371600" indent="0" algn="ctr">
              <a:buNone/>
              <a:defRPr lang="nl-NL" sz="1600"/>
            </a:lvl4pPr>
            <a:lvl5pPr marL="1828800" indent="0" algn="ctr">
              <a:buNone/>
              <a:defRPr lang="nl-NL" sz="1600"/>
            </a:lvl5pPr>
            <a:lvl6pPr marL="2286000" indent="0" algn="ctr">
              <a:buNone/>
              <a:defRPr lang="nl-NL" sz="1600"/>
            </a:lvl6pPr>
            <a:lvl7pPr marL="2743200" indent="0" algn="ctr">
              <a:buNone/>
              <a:defRPr lang="nl-NL" sz="1600"/>
            </a:lvl7pPr>
            <a:lvl8pPr marL="3200400" indent="0" algn="ctr">
              <a:buNone/>
              <a:defRPr lang="nl-NL" sz="1600"/>
            </a:lvl8pPr>
            <a:lvl9pPr marL="3657600" indent="0" algn="ctr">
              <a:buNone/>
              <a:defRPr lang="nl-NL" sz="1600"/>
            </a:lvl9pPr>
          </a:lstStyle>
          <a:p>
            <a:pPr rtl="0"/>
            <a:r>
              <a:rPr lang="nl-NL"/>
              <a:t>Klik om subtitel toe te voegen 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nl-NL"/>
            </a:defPPr>
          </a:lstStyle>
          <a:p>
            <a:pPr rtl="0"/>
            <a:r>
              <a:rPr lang="nl-NL"/>
              <a:t>20XX</a:t>
            </a:r>
            <a:endParaRPr lang="nl-NL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nl-NL"/>
            </a:defPPr>
          </a:lstStyle>
          <a:p>
            <a:pPr rtl="0"/>
            <a:endParaRPr lang="nl-NL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nl-NL"/>
            </a:defPPr>
          </a:lstStyle>
          <a:p>
            <a:pPr rtl="0"/>
            <a:fld id="{DBA1B0FB-D917-4C8C-928F-313BD683BF39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19" name="Vrije v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 rot="2700000">
            <a:off x="612445" y="48188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nl-NL"/>
            </a:defPPr>
          </a:lstStyle>
          <a:p>
            <a:pPr algn="ctr" rtl="0"/>
            <a:endParaRPr lang="nl-NL" dirty="0"/>
          </a:p>
        </p:txBody>
      </p:sp>
      <p:sp>
        <p:nvSpPr>
          <p:cNvPr id="20" name="Ovaal 19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nl-NL"/>
            </a:defPPr>
          </a:lstStyle>
          <a:p>
            <a:pPr algn="ctr" rtl="0"/>
            <a:endParaRPr lang="nl-NL" dirty="0"/>
          </a:p>
        </p:txBody>
      </p:sp>
      <p:sp>
        <p:nvSpPr>
          <p:cNvPr id="25" name="Ovaal 24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nl-NL"/>
            </a:defPPr>
          </a:lstStyle>
          <a:p>
            <a:pPr algn="ctr" rtl="0"/>
            <a:endParaRPr lang="nl-NL" dirty="0"/>
          </a:p>
        </p:txBody>
      </p:sp>
      <p:grpSp>
        <p:nvGrpSpPr>
          <p:cNvPr id="34" name="Groep 33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5" name="Vrije v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nl-NL"/>
              </a:defPPr>
            </a:lstStyle>
            <a:p>
              <a:pPr algn="ctr" rtl="0"/>
              <a:endParaRPr lang="nl-NL" dirty="0"/>
            </a:p>
          </p:txBody>
        </p:sp>
        <p:sp>
          <p:nvSpPr>
            <p:cNvPr id="36" name="Vrije vorm: Vorm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nl-NL"/>
              </a:defPPr>
            </a:lstStyle>
            <a:p>
              <a:pPr algn="ctr" rtl="0"/>
              <a:endParaRPr lang="nl-NL" dirty="0">
                <a:solidFill>
                  <a:schemeClr val="tx1"/>
                </a:solidFill>
              </a:endParaRPr>
            </a:p>
          </p:txBody>
        </p:sp>
        <p:sp>
          <p:nvSpPr>
            <p:cNvPr id="37" name="Ova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nl-NL"/>
              </a:defPPr>
            </a:lstStyle>
            <a:p>
              <a:pPr algn="ctr" rtl="0"/>
              <a:endParaRPr lang="nl-NL" dirty="0"/>
            </a:p>
          </p:txBody>
        </p:sp>
        <p:sp>
          <p:nvSpPr>
            <p:cNvPr id="38" name="Ova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nl-NL"/>
              </a:defPPr>
            </a:lstStyle>
            <a:p>
              <a:pPr algn="ctr" rtl="0"/>
              <a:endParaRPr lang="nl-NL" dirty="0"/>
            </a:p>
          </p:txBody>
        </p:sp>
      </p:grpSp>
    </p:spTree>
    <p:extLst>
      <p:ext uri="{BB962C8B-B14F-4D97-AF65-F5344CB8AC3E}">
        <p14:creationId xmlns:p14="http://schemas.microsoft.com/office/powerpoint/2010/main" val="34123629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A8028302-E866-455D-8898-536230275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11090275" cy="133305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>
            <a:defPPr>
              <a:defRPr lang="nl-NL"/>
            </a:defPPr>
          </a:lstStyle>
          <a:p>
            <a:pPr lvl="0" rtl="0">
              <a:lnSpc>
                <a:spcPct val="100000"/>
              </a:lnSpc>
            </a:pPr>
            <a:r>
              <a:rPr lang="nl-NL"/>
              <a:t>Klik om de titelstijl van het model te bewerken</a:t>
            </a:r>
            <a:endParaRPr lang="nl-NL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BC94E72B-F0CF-4BC4-B509-A1C4508BE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3" y="2113862"/>
            <a:ext cx="11091600" cy="3978963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>
            <a:defPPr>
              <a:defRPr lang="nl-NL"/>
            </a:defPPr>
          </a:lstStyle>
          <a:p>
            <a:pPr lvl="0" rtl="0"/>
            <a:r>
              <a:rPr lang="nl-NL"/>
              <a:t>Klik om de tekststijlen van het model te bewerken</a:t>
            </a:r>
          </a:p>
          <a:p>
            <a:pPr lvl="1" rtl="0"/>
            <a:r>
              <a:rPr lang="nl-NL"/>
              <a:t>Tweede niveau</a:t>
            </a:r>
          </a:p>
          <a:p>
            <a:pPr lvl="2" rtl="0"/>
            <a:r>
              <a:rPr lang="nl-NL"/>
              <a:t>Derde niveau</a:t>
            </a:r>
          </a:p>
          <a:p>
            <a:pPr lvl="3" rtl="0"/>
            <a:r>
              <a:rPr lang="nl-NL"/>
              <a:t>Vierde niveau</a:t>
            </a:r>
          </a:p>
          <a:p>
            <a:pPr lvl="4" rtl="0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34ACE49D-C22F-4540-AC09-E421D2A2E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lang="nl-NL" sz="10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pPr rtl="0"/>
            <a:r>
              <a:rPr lang="nl-NL"/>
              <a:t>20XX</a:t>
            </a:r>
            <a:endParaRPr lang="nl-NL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CD5C3BE-317E-49E8-82B5-C8A7EC9C8A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lang="nl-NL" sz="10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pPr rtl="0"/>
            <a:endParaRPr lang="nl-NL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45574E12-6C16-431F-B2CE-E4B15916BA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lang="nl-NL" sz="10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pPr rtl="0"/>
            <a:fld id="{DBA1B0FB-D917-4C8C-928F-313BD683BF39}" type="slidenum">
              <a:rPr lang="nl-NL" smtClean="0"/>
              <a:pPr rtl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52125571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6" r:id="rId3"/>
    <p:sldLayoutId id="2147483697" r:id="rId4"/>
    <p:sldLayoutId id="2147483703" r:id="rId5"/>
    <p:sldLayoutId id="2147483704" r:id="rId6"/>
    <p:sldLayoutId id="2147483688" r:id="rId7"/>
    <p:sldLayoutId id="2147483686" r:id="rId8"/>
    <p:sldLayoutId id="2147483685" r:id="rId9"/>
    <p:sldLayoutId id="2147483705" r:id="rId10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nl-NL" sz="4800" kern="120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spcAft>
          <a:spcPts val="800"/>
        </a:spcAft>
        <a:buFont typeface="Arial" panose="020B0604020202020204" pitchFamily="34" charset="0"/>
        <a:buChar char="•"/>
        <a:defRPr lang="nl-NL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lang="nl-NL"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lang="nl-NL"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lang="nl-NL"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lang="nl-NL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nl-NL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nl-NL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nl-NL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nl-NL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lang="nl-NL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nl-NL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nl-NL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nl-NL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nl-NL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nl-NL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nl-NL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nl-NL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nl-NL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2" pos="3840">
          <p15:clr>
            <a:srgbClr val="F26B43"/>
          </p15:clr>
        </p15:guide>
        <p15:guide id="33" orient="horz" pos="2160">
          <p15:clr>
            <a:srgbClr val="F26B43"/>
          </p15:clr>
        </p15:guide>
        <p15:guide id="34" pos="347">
          <p15:clr>
            <a:srgbClr val="F26B43"/>
          </p15:clr>
        </p15:guide>
        <p15:guide id="35" pos="7333">
          <p15:clr>
            <a:srgbClr val="F26B43"/>
          </p15:clr>
        </p15:guide>
        <p15:guide id="36" orient="horz" pos="346">
          <p15:clr>
            <a:srgbClr val="F26B43"/>
          </p15:clr>
        </p15:guide>
        <p15:guide id="37" orient="horz" pos="3974">
          <p15:clr>
            <a:srgbClr val="F26B43"/>
          </p15:clr>
        </p15:guide>
        <p15:guide id="38" pos="824">
          <p15:clr>
            <a:srgbClr val="A4A3A4"/>
          </p15:clr>
        </p15:guide>
        <p15:guide id="39" pos="937">
          <p15:clr>
            <a:srgbClr val="A4A3A4"/>
          </p15:clr>
        </p15:guide>
        <p15:guide id="40" pos="1413">
          <p15:clr>
            <a:srgbClr val="A4A3A4"/>
          </p15:clr>
        </p15:guide>
        <p15:guide id="41" pos="1527">
          <p15:clr>
            <a:srgbClr val="A4A3A4"/>
          </p15:clr>
        </p15:guide>
        <p15:guide id="42" pos="2003">
          <p15:clr>
            <a:srgbClr val="A4A3A4"/>
          </p15:clr>
        </p15:guide>
        <p15:guide id="43" pos="2116">
          <p15:clr>
            <a:srgbClr val="A4A3A4"/>
          </p15:clr>
        </p15:guide>
        <p15:guide id="44" pos="2593">
          <p15:clr>
            <a:srgbClr val="A4A3A4"/>
          </p15:clr>
        </p15:guide>
        <p15:guide id="45" pos="2706">
          <p15:clr>
            <a:srgbClr val="A4A3A4"/>
          </p15:clr>
        </p15:guide>
        <p15:guide id="46" pos="3182">
          <p15:clr>
            <a:srgbClr val="A4A3A4"/>
          </p15:clr>
        </p15:guide>
        <p15:guide id="47" pos="3318">
          <p15:clr>
            <a:srgbClr val="A4A3A4"/>
          </p15:clr>
        </p15:guide>
        <p15:guide id="48" pos="3772">
          <p15:clr>
            <a:srgbClr val="A4A3A4"/>
          </p15:clr>
        </p15:guide>
        <p15:guide id="49" pos="3908">
          <p15:clr>
            <a:srgbClr val="A4A3A4"/>
          </p15:clr>
        </p15:guide>
        <p15:guide id="50" pos="4362">
          <p15:clr>
            <a:srgbClr val="A4A3A4"/>
          </p15:clr>
        </p15:guide>
        <p15:guide id="51" pos="4498">
          <p15:clr>
            <a:srgbClr val="A4A3A4"/>
          </p15:clr>
        </p15:guide>
        <p15:guide id="52" pos="4951">
          <p15:clr>
            <a:srgbClr val="A4A3A4"/>
          </p15:clr>
        </p15:guide>
        <p15:guide id="53" pos="5087">
          <p15:clr>
            <a:srgbClr val="A4A3A4"/>
          </p15:clr>
        </p15:guide>
        <p15:guide id="54" pos="5541">
          <p15:clr>
            <a:srgbClr val="A4A3A4"/>
          </p15:clr>
        </p15:guide>
        <p15:guide id="55" pos="5677">
          <p15:clr>
            <a:srgbClr val="A4A3A4"/>
          </p15:clr>
        </p15:guide>
        <p15:guide id="56" pos="6153">
          <p15:clr>
            <a:srgbClr val="A4A3A4"/>
          </p15:clr>
        </p15:guide>
        <p15:guide id="57" pos="6267">
          <p15:clr>
            <a:srgbClr val="A4A3A4"/>
          </p15:clr>
        </p15:guide>
        <p15:guide id="58" pos="6743">
          <p15:clr>
            <a:srgbClr val="A4A3A4"/>
          </p15:clr>
        </p15:guide>
        <p15:guide id="59" pos="6856">
          <p15:clr>
            <a:srgbClr val="A4A3A4"/>
          </p15:clr>
        </p15:guide>
        <p15:guide id="60" orient="horz" pos="3838">
          <p15:clr>
            <a:srgbClr val="A4A3A4"/>
          </p15:clr>
        </p15:guide>
        <p15:guide id="61" orient="horz" pos="2092">
          <p15:clr>
            <a:srgbClr val="A4A3A4"/>
          </p15:clr>
        </p15:guide>
        <p15:guide id="62" orient="horz" pos="2228">
          <p15:clr>
            <a:srgbClr val="A4A3A4"/>
          </p15:clr>
        </p15:guide>
        <p15:guide id="63" orient="horz" pos="845">
          <p15:clr>
            <a:srgbClr val="A4A3A4"/>
          </p15:clr>
        </p15:guide>
        <p15:guide id="64" orient="horz" pos="958">
          <p15:clr>
            <a:srgbClr val="A4A3A4"/>
          </p15:clr>
        </p15:guide>
        <p15:guide id="65" orient="horz" pos="1480">
          <p15:clr>
            <a:srgbClr val="A4A3A4"/>
          </p15:clr>
        </p15:guide>
        <p15:guide id="66" orient="horz" pos="1593">
          <p15:clr>
            <a:srgbClr val="A4A3A4"/>
          </p15:clr>
        </p15:guide>
        <p15:guide id="67" orient="horz" pos="2727">
          <p15:clr>
            <a:srgbClr val="A4A3A4"/>
          </p15:clr>
        </p15:guide>
        <p15:guide id="68" orient="horz" pos="2840">
          <p15:clr>
            <a:srgbClr val="A4A3A4"/>
          </p15:clr>
        </p15:guide>
        <p15:guide id="69" orient="horz" pos="3339">
          <p15:clr>
            <a:srgbClr val="A4A3A4"/>
          </p15:clr>
        </p15:guide>
        <p15:guide id="70" orient="horz" pos="347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jpeg"/><Relationship Id="rId7" Type="http://schemas.openxmlformats.org/officeDocument/2006/relationships/image" Target="../media/image7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jpeg"/><Relationship Id="rId11" Type="http://schemas.openxmlformats.org/officeDocument/2006/relationships/image" Target="../media/image11.jpeg"/><Relationship Id="rId5" Type="http://schemas.openxmlformats.org/officeDocument/2006/relationships/image" Target="../media/image5.jpeg"/><Relationship Id="rId10" Type="http://schemas.openxmlformats.org/officeDocument/2006/relationships/image" Target="../media/image10.jpeg"/><Relationship Id="rId4" Type="http://schemas.openxmlformats.org/officeDocument/2006/relationships/image" Target="../media/image4.jpeg"/><Relationship Id="rId9" Type="http://schemas.openxmlformats.org/officeDocument/2006/relationships/image" Target="../media/image9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16.jpe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0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10047101-8D42-6100-9CEA-AEC0FAEAB6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18020" y="662937"/>
            <a:ext cx="4624442" cy="5542025"/>
          </a:xfrm>
          <a:noFill/>
        </p:spPr>
        <p:txBody>
          <a:bodyPr rtlCol="0" anchor="ctr">
            <a:noAutofit/>
          </a:bodyPr>
          <a:lstStyle>
            <a:defPPr>
              <a:defRPr lang="nl-NL"/>
            </a:defPPr>
          </a:lstStyle>
          <a:p>
            <a:r>
              <a:rPr lang="nl-NL" dirty="0" err="1"/>
              <a:t>Hexagonal</a:t>
            </a:r>
            <a:r>
              <a:rPr lang="nl-NL" dirty="0"/>
              <a:t>* Architecture**</a:t>
            </a:r>
            <a:br>
              <a:rPr lang="nl-NL" dirty="0"/>
            </a:br>
            <a:r>
              <a:rPr lang="nl-NL" dirty="0"/>
              <a:t>***</a:t>
            </a:r>
            <a:br>
              <a:rPr lang="nl-NL" dirty="0"/>
            </a:br>
            <a:br>
              <a:rPr lang="nl-NL" dirty="0"/>
            </a:br>
            <a:br>
              <a:rPr lang="nl-NL" sz="2400" dirty="0"/>
            </a:br>
            <a:r>
              <a:rPr lang="nl-NL" sz="2400" dirty="0"/>
              <a:t>*    or </a:t>
            </a:r>
            <a:r>
              <a:rPr lang="nl-NL" sz="2400" dirty="0" err="1"/>
              <a:t>ports</a:t>
            </a:r>
            <a:r>
              <a:rPr lang="nl-NL" sz="2400" dirty="0"/>
              <a:t> </a:t>
            </a:r>
            <a:r>
              <a:rPr lang="nl-NL" sz="2400" dirty="0" err="1"/>
              <a:t>and</a:t>
            </a:r>
            <a:r>
              <a:rPr lang="nl-NL" sz="2400" dirty="0"/>
              <a:t> adapters</a:t>
            </a:r>
            <a:br>
              <a:rPr lang="nl-NL" dirty="0"/>
            </a:br>
            <a:r>
              <a:rPr lang="nl-NL" sz="2400" dirty="0"/>
              <a:t>**  </a:t>
            </a:r>
            <a:r>
              <a:rPr lang="nl-NL" sz="900" dirty="0"/>
              <a:t> </a:t>
            </a:r>
            <a:r>
              <a:rPr lang="nl-NL" sz="2400" dirty="0"/>
              <a:t>or design </a:t>
            </a:r>
            <a:r>
              <a:rPr lang="nl-NL" sz="2400" dirty="0" err="1"/>
              <a:t>pattern</a:t>
            </a:r>
            <a:br>
              <a:rPr lang="nl-NL" sz="2400" dirty="0"/>
            </a:br>
            <a:r>
              <a:rPr lang="nl-NL" sz="2400" dirty="0"/>
              <a:t>*** or </a:t>
            </a:r>
            <a:r>
              <a:rPr lang="nl-NL" sz="2400" dirty="0" err="1"/>
              <a:t>maintainable</a:t>
            </a:r>
            <a:r>
              <a:rPr lang="nl-NL" sz="2400" dirty="0"/>
              <a:t> code</a:t>
            </a:r>
            <a:endParaRPr lang="nl-NL" dirty="0"/>
          </a:p>
        </p:txBody>
      </p:sp>
      <p:pic>
        <p:nvPicPr>
          <p:cNvPr id="8" name="Tijdelijke aanduiding voor afbeelding 13" descr="Digitale achtergrond van gegevenspunten">
            <a:extLst>
              <a:ext uri="{FF2B5EF4-FFF2-40B4-BE49-F238E27FC236}">
                <a16:creationId xmlns:a16="http://schemas.microsoft.com/office/drawing/2014/main" id="{53227D59-33F9-9DDB-1C5C-A938A989EE5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36" r="7936"/>
          <a:stretch/>
        </p:blipFill>
        <p:spPr>
          <a:xfrm>
            <a:off x="0" y="0"/>
            <a:ext cx="6267450" cy="6858000"/>
          </a:xfrm>
        </p:spPr>
      </p:pic>
    </p:spTree>
    <p:extLst>
      <p:ext uri="{BB962C8B-B14F-4D97-AF65-F5344CB8AC3E}">
        <p14:creationId xmlns:p14="http://schemas.microsoft.com/office/powerpoint/2010/main" val="28030920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DABE34-8E99-2236-4EF1-733B035F8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Liskov</a:t>
            </a:r>
            <a:r>
              <a:rPr lang="en-GB" dirty="0"/>
              <a:t> Substitution Principle</a:t>
            </a:r>
            <a:endParaRPr lang="nl-NL" dirty="0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EFEC5CDE-1E66-7D06-CA9A-0CA357554B88}"/>
              </a:ext>
            </a:extLst>
          </p:cNvPr>
          <p:cNvSpPr>
            <a:spLocks noGrp="1" noChangeArrowheads="1"/>
          </p:cNvSpPr>
          <p:nvPr>
            <p:ph sz="half" idx="1"/>
          </p:nvPr>
        </p:nvSpPr>
        <p:spPr bwMode="auto">
          <a:xfrm>
            <a:off x="550862" y="2571506"/>
            <a:ext cx="5444824" cy="3046988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class </a:t>
            </a:r>
            <a:r>
              <a:rPr kumimoji="0" lang="nl-NL" altLang="nl-NL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FileStorage</a:t>
            </a: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{</a:t>
            </a:r>
            <a:b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lang="nl-NL" altLang="nl-NL" sz="1600" dirty="0" err="1">
                <a:solidFill>
                  <a:srgbClr val="CF8E6D"/>
                </a:solidFill>
                <a:latin typeface="JetBrains Mono"/>
              </a:rPr>
              <a:t>void</a:t>
            </a: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JetBrains Mono"/>
              </a:rPr>
              <a:t> </a:t>
            </a: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56A8F5"/>
                </a:solidFill>
                <a:effectLst/>
                <a:latin typeface="JetBrains Mono"/>
              </a:rPr>
              <a:t>save</a:t>
            </a: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(String </a:t>
            </a: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JetBrains Mono"/>
              </a:rPr>
              <a:t>data</a:t>
            </a: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 {</a:t>
            </a:r>
            <a:b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</a:t>
            </a:r>
            <a:r>
              <a:rPr kumimoji="0" lang="nl-NL" altLang="nl-NL" sz="16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JetBrains Mono"/>
              </a:rPr>
              <a:t>System</a:t>
            </a:r>
            <a:r>
              <a:rPr kumimoji="0" lang="nl-NL" altLang="nl-NL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.</a:t>
            </a:r>
            <a:r>
              <a:rPr kumimoji="0" lang="nl-NL" altLang="nl-NL" sz="16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JetBrains Mono"/>
              </a:rPr>
              <a:t>out</a:t>
            </a:r>
            <a:r>
              <a:rPr kumimoji="0" lang="nl-NL" altLang="nl-NL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.</a:t>
            </a:r>
            <a:r>
              <a:rPr kumimoji="0" lang="nl-NL" altLang="nl-NL" sz="1600" b="0" i="0" u="none" strike="noStrike" cap="none" normalizeH="0" baseline="0" dirty="0" err="1">
                <a:ln>
                  <a:noFill/>
                </a:ln>
                <a:solidFill>
                  <a:srgbClr val="56A8F5"/>
                </a:solidFill>
                <a:effectLst/>
                <a:latin typeface="JetBrains Mono"/>
              </a:rPr>
              <a:t>println</a:t>
            </a: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</a:t>
            </a:r>
            <a:r>
              <a:rPr kumimoji="0" lang="nl-NL" altLang="nl-NL" sz="16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Saving</a:t>
            </a: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 </a:t>
            </a:r>
            <a:r>
              <a:rPr kumimoji="0" lang="nl-NL" altLang="nl-NL" sz="16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to</a:t>
            </a: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 disk: " </a:t>
            </a: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+ </a:t>
            </a: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JetBrains Mono"/>
              </a:rPr>
              <a:t>data</a:t>
            </a: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);</a:t>
            </a:r>
            <a:b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}</a:t>
            </a:r>
            <a:b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}</a:t>
            </a:r>
            <a:b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b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class </a:t>
            </a:r>
            <a:r>
              <a:rPr kumimoji="0" lang="nl-NL" altLang="nl-NL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ReadOnlyFileStorage</a:t>
            </a: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</a:t>
            </a:r>
            <a:r>
              <a:rPr kumimoji="0" lang="nl-NL" altLang="nl-NL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extends</a:t>
            </a: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 </a:t>
            </a:r>
            <a:r>
              <a:rPr kumimoji="0" lang="nl-NL" altLang="nl-NL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FileStorage</a:t>
            </a: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{</a:t>
            </a:r>
            <a:b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JetBrains Mono"/>
              </a:rPr>
              <a:t>@Override</a:t>
            </a:r>
            <a:b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JetBrains Mono"/>
              </a:rPr>
            </a:b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JetBrains Mono"/>
              </a:rPr>
              <a:t>    </a:t>
            </a:r>
            <a:r>
              <a:rPr lang="nl-NL" altLang="nl-NL" sz="1600" dirty="0" err="1">
                <a:solidFill>
                  <a:srgbClr val="CF8E6D"/>
                </a:solidFill>
                <a:latin typeface="JetBrains Mono"/>
              </a:rPr>
              <a:t>void</a:t>
            </a: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JetBrains Mono"/>
              </a:rPr>
              <a:t> </a:t>
            </a: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56A8F5"/>
                </a:solidFill>
                <a:effectLst/>
                <a:latin typeface="JetBrains Mono"/>
              </a:rPr>
              <a:t>save</a:t>
            </a: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(String </a:t>
            </a: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JetBrains Mono"/>
              </a:rPr>
              <a:t>data</a:t>
            </a: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 {</a:t>
            </a:r>
            <a:b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</a:t>
            </a:r>
            <a:r>
              <a:rPr kumimoji="0" lang="nl-NL" altLang="nl-NL" sz="16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JetBrains Mono"/>
              </a:rPr>
              <a:t>System</a:t>
            </a:r>
            <a:r>
              <a:rPr kumimoji="0" lang="nl-NL" altLang="nl-NL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.</a:t>
            </a:r>
            <a:r>
              <a:rPr kumimoji="0" lang="nl-NL" altLang="nl-NL" sz="16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JetBrains Mono"/>
              </a:rPr>
              <a:t>out</a:t>
            </a:r>
            <a:r>
              <a:rPr kumimoji="0" lang="nl-NL" altLang="nl-NL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.</a:t>
            </a:r>
            <a:r>
              <a:rPr kumimoji="0" lang="nl-NL" altLang="nl-NL" sz="1600" b="0" i="0" u="none" strike="noStrike" cap="none" normalizeH="0" baseline="0" dirty="0" err="1">
                <a:ln>
                  <a:noFill/>
                </a:ln>
                <a:solidFill>
                  <a:srgbClr val="56A8F5"/>
                </a:solidFill>
                <a:effectLst/>
                <a:latin typeface="JetBrains Mono"/>
              </a:rPr>
              <a:t>println</a:t>
            </a: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"Read-</a:t>
            </a:r>
            <a:r>
              <a:rPr kumimoji="0" lang="nl-NL" altLang="nl-NL" sz="16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only</a:t>
            </a: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 mode — data NOT </a:t>
            </a:r>
            <a:r>
              <a:rPr kumimoji="0" lang="nl-NL" altLang="nl-NL" sz="16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saved</a:t>
            </a: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!"</a:t>
            </a: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);</a:t>
            </a:r>
            <a:b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}</a:t>
            </a:r>
            <a:b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}</a:t>
            </a:r>
            <a:endParaRPr kumimoji="0" lang="nl-NL" altLang="nl-NL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B69D6540-25F8-8B5E-EE7B-3A1639150378}"/>
              </a:ext>
            </a:extLst>
          </p:cNvPr>
          <p:cNvSpPr>
            <a:spLocks noGrp="1" noChangeArrowheads="1"/>
          </p:cNvSpPr>
          <p:nvPr>
            <p:ph sz="half" idx="13"/>
          </p:nvPr>
        </p:nvSpPr>
        <p:spPr bwMode="auto">
          <a:xfrm>
            <a:off x="6205540" y="2433007"/>
            <a:ext cx="5536965" cy="3323987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nl-NL" altLang="nl-NL" sz="14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interface </a:t>
            </a:r>
            <a:r>
              <a:rPr lang="nl-NL" altLang="nl-NL" sz="1400" dirty="0">
                <a:solidFill>
                  <a:srgbClr val="BCBEC4"/>
                </a:solidFill>
                <a:latin typeface="JetBrains Mono"/>
              </a:rPr>
              <a:t>Storage</a:t>
            </a:r>
            <a:r>
              <a:rPr kumimoji="0" lang="nl-NL" altLang="nl-NL" sz="1400" b="0" i="0" u="none" strike="noStrike" cap="none" normalizeH="0" baseline="0" dirty="0">
                <a:ln>
                  <a:noFill/>
                </a:ln>
                <a:solidFill>
                  <a:srgbClr val="56A8F5"/>
                </a:solidFill>
                <a:effectLst/>
                <a:latin typeface="JetBrains Mono"/>
              </a:rPr>
              <a:t> </a:t>
            </a:r>
            <a:r>
              <a:rPr kumimoji="0" lang="nl-NL" altLang="nl-NL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{</a:t>
            </a:r>
            <a:br>
              <a:rPr kumimoji="0" lang="nl-NL" altLang="nl-NL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nl-NL" altLang="nl-NL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nl-NL" altLang="nl-NL" sz="14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void</a:t>
            </a:r>
            <a:r>
              <a:rPr kumimoji="0" lang="nl-NL" altLang="nl-NL" sz="14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 </a:t>
            </a:r>
            <a:r>
              <a:rPr kumimoji="0" lang="nl-NL" altLang="nl-NL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save(</a:t>
            </a:r>
            <a:r>
              <a:rPr lang="nl-NL" altLang="nl-NL" sz="1400" dirty="0">
                <a:solidFill>
                  <a:srgbClr val="BCBEC4"/>
                </a:solidFill>
                <a:latin typeface="JetBrains Mono"/>
              </a:rPr>
              <a:t>String </a:t>
            </a:r>
            <a:r>
              <a:rPr lang="nl-NL" altLang="nl-NL" sz="1400" dirty="0">
                <a:solidFill>
                  <a:srgbClr val="C77DBB"/>
                </a:solidFill>
                <a:latin typeface="JetBrains Mono"/>
              </a:rPr>
              <a:t>data</a:t>
            </a:r>
            <a:r>
              <a:rPr kumimoji="0" lang="nl-NL" altLang="nl-NL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);</a:t>
            </a:r>
            <a:br>
              <a:rPr kumimoji="0" lang="nl-NL" altLang="nl-NL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nl-NL" altLang="nl-NL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}</a:t>
            </a:r>
            <a:br>
              <a:rPr kumimoji="0" lang="nl-NL" altLang="nl-NL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br>
              <a:rPr kumimoji="0" lang="nl-NL" altLang="nl-NL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nl-NL" altLang="nl-NL" sz="14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class </a:t>
            </a:r>
            <a:r>
              <a:rPr kumimoji="0" lang="nl-NL" altLang="nl-NL" sz="1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FileStorage</a:t>
            </a:r>
            <a:r>
              <a:rPr kumimoji="0" lang="nl-NL" altLang="nl-NL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</a:t>
            </a:r>
            <a:r>
              <a:rPr kumimoji="0" lang="nl-NL" altLang="nl-NL" sz="14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implements</a:t>
            </a:r>
            <a:r>
              <a:rPr kumimoji="0" lang="nl-NL" altLang="nl-NL" sz="14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 </a:t>
            </a:r>
            <a:r>
              <a:rPr kumimoji="0" lang="nl-NL" altLang="nl-NL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Storage {</a:t>
            </a:r>
            <a:br>
              <a:rPr kumimoji="0" lang="nl-NL" altLang="nl-NL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nl-NL" altLang="nl-NL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nl-NL" altLang="nl-NL" sz="14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public </a:t>
            </a:r>
            <a:r>
              <a:rPr lang="nl-NL" altLang="nl-NL" sz="1400" dirty="0" err="1">
                <a:solidFill>
                  <a:srgbClr val="CF8E6D"/>
                </a:solidFill>
                <a:latin typeface="JetBrains Mono"/>
              </a:rPr>
              <a:t>void</a:t>
            </a:r>
            <a:r>
              <a:rPr kumimoji="0" lang="nl-NL" altLang="nl-NL" sz="14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JetBrains Mono"/>
              </a:rPr>
              <a:t> </a:t>
            </a:r>
            <a:r>
              <a:rPr kumimoji="0" lang="nl-NL" altLang="nl-NL" sz="1400" b="0" i="0" u="none" strike="noStrike" cap="none" normalizeH="0" baseline="0" dirty="0">
                <a:ln>
                  <a:noFill/>
                </a:ln>
                <a:solidFill>
                  <a:srgbClr val="56A8F5"/>
                </a:solidFill>
                <a:effectLst/>
                <a:latin typeface="JetBrains Mono"/>
              </a:rPr>
              <a:t>save</a:t>
            </a:r>
            <a:r>
              <a:rPr kumimoji="0" lang="nl-NL" altLang="nl-NL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(String </a:t>
            </a:r>
            <a:r>
              <a:rPr kumimoji="0" lang="nl-NL" altLang="nl-NL" sz="14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JetBrains Mono"/>
              </a:rPr>
              <a:t>data</a:t>
            </a:r>
            <a:r>
              <a:rPr kumimoji="0" lang="nl-NL" altLang="nl-NL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 {</a:t>
            </a:r>
            <a:br>
              <a:rPr kumimoji="0" lang="nl-NL" altLang="nl-NL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nl-NL" altLang="nl-NL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</a:t>
            </a:r>
            <a:r>
              <a:rPr kumimoji="0" lang="nl-NL" altLang="nl-NL" sz="14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JetBrains Mono"/>
              </a:rPr>
              <a:t>System</a:t>
            </a:r>
            <a:r>
              <a:rPr kumimoji="0" lang="nl-NL" altLang="nl-NL" sz="1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.</a:t>
            </a:r>
            <a:r>
              <a:rPr kumimoji="0" lang="nl-NL" altLang="nl-NL" sz="14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JetBrains Mono"/>
              </a:rPr>
              <a:t>out</a:t>
            </a:r>
            <a:r>
              <a:rPr kumimoji="0" lang="nl-NL" altLang="nl-NL" sz="1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.</a:t>
            </a:r>
            <a:r>
              <a:rPr kumimoji="0" lang="nl-NL" altLang="nl-NL" sz="1400" b="0" i="0" u="none" strike="noStrike" cap="none" normalizeH="0" baseline="0" dirty="0" err="1">
                <a:ln>
                  <a:noFill/>
                </a:ln>
                <a:solidFill>
                  <a:srgbClr val="56A8F5"/>
                </a:solidFill>
                <a:effectLst/>
                <a:latin typeface="JetBrains Mono"/>
              </a:rPr>
              <a:t>println</a:t>
            </a:r>
            <a:r>
              <a:rPr kumimoji="0" lang="nl-NL" altLang="nl-NL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nl-NL" altLang="nl-NL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</a:t>
            </a:r>
            <a:r>
              <a:rPr kumimoji="0" lang="nl-NL" altLang="nl-NL" sz="14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Saving</a:t>
            </a:r>
            <a:r>
              <a:rPr kumimoji="0" lang="nl-NL" altLang="nl-NL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 </a:t>
            </a:r>
            <a:r>
              <a:rPr kumimoji="0" lang="nl-NL" altLang="nl-NL" sz="14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to</a:t>
            </a:r>
            <a:r>
              <a:rPr kumimoji="0" lang="nl-NL" altLang="nl-NL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 disk: " </a:t>
            </a:r>
            <a:r>
              <a:rPr kumimoji="0" lang="nl-NL" altLang="nl-NL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+ </a:t>
            </a:r>
            <a:r>
              <a:rPr kumimoji="0" lang="nl-NL" altLang="nl-NL" sz="14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JetBrains Mono"/>
              </a:rPr>
              <a:t>data</a:t>
            </a:r>
            <a:r>
              <a:rPr kumimoji="0" lang="nl-NL" altLang="nl-NL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);</a:t>
            </a:r>
            <a:br>
              <a:rPr kumimoji="0" lang="nl-NL" altLang="nl-NL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nl-NL" altLang="nl-NL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}</a:t>
            </a:r>
            <a:br>
              <a:rPr kumimoji="0" lang="nl-NL" altLang="nl-NL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nl-NL" altLang="nl-NL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}</a:t>
            </a:r>
            <a:br>
              <a:rPr kumimoji="0" lang="nl-NL" altLang="nl-NL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br>
              <a:rPr kumimoji="0" lang="nl-NL" altLang="nl-NL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nl-NL" altLang="nl-NL" sz="14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class </a:t>
            </a:r>
            <a:r>
              <a:rPr kumimoji="0" lang="nl-NL" altLang="nl-NL" sz="1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ReadOnlyStorage</a:t>
            </a:r>
            <a:r>
              <a:rPr kumimoji="0" lang="nl-NL" altLang="nl-NL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</a:t>
            </a:r>
            <a:r>
              <a:rPr kumimoji="0" lang="nl-NL" altLang="nl-NL" sz="14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implements</a:t>
            </a:r>
            <a:r>
              <a:rPr kumimoji="0" lang="nl-NL" altLang="nl-NL" sz="14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 </a:t>
            </a:r>
            <a:r>
              <a:rPr lang="nl-NL" altLang="nl-NL" sz="1400" dirty="0">
                <a:solidFill>
                  <a:srgbClr val="BCBEC4"/>
                </a:solidFill>
                <a:latin typeface="JetBrains Mono"/>
              </a:rPr>
              <a:t>Storage</a:t>
            </a:r>
            <a:r>
              <a:rPr kumimoji="0" lang="nl-NL" altLang="nl-NL" sz="1400" b="0" i="0" u="none" strike="noStrike" cap="none" normalizeH="0" baseline="0" dirty="0">
                <a:ln>
                  <a:noFill/>
                </a:ln>
                <a:solidFill>
                  <a:srgbClr val="56A8F5"/>
                </a:solidFill>
                <a:effectLst/>
                <a:latin typeface="JetBrains Mono"/>
              </a:rPr>
              <a:t> </a:t>
            </a:r>
            <a:r>
              <a:rPr kumimoji="0" lang="nl-NL" altLang="nl-NL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{</a:t>
            </a:r>
            <a:br>
              <a:rPr kumimoji="0" lang="nl-NL" altLang="nl-NL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nl-NL" altLang="nl-NL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nl-NL" altLang="nl-NL" sz="14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public </a:t>
            </a:r>
            <a:r>
              <a:rPr lang="nl-NL" altLang="nl-NL" sz="1400" dirty="0" err="1">
                <a:solidFill>
                  <a:srgbClr val="CF8E6D"/>
                </a:solidFill>
                <a:latin typeface="JetBrains Mono"/>
              </a:rPr>
              <a:t>void</a:t>
            </a:r>
            <a:r>
              <a:rPr kumimoji="0" lang="nl-NL" altLang="nl-NL" sz="14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JetBrains Mono"/>
              </a:rPr>
              <a:t> </a:t>
            </a:r>
            <a:r>
              <a:rPr kumimoji="0" lang="nl-NL" altLang="nl-NL" sz="1400" b="0" i="0" u="none" strike="noStrike" cap="none" normalizeH="0" baseline="0" dirty="0">
                <a:ln>
                  <a:noFill/>
                </a:ln>
                <a:solidFill>
                  <a:srgbClr val="56A8F5"/>
                </a:solidFill>
                <a:effectLst/>
                <a:latin typeface="JetBrains Mono"/>
              </a:rPr>
              <a:t>save</a:t>
            </a:r>
            <a:r>
              <a:rPr kumimoji="0" lang="nl-NL" altLang="nl-NL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(String </a:t>
            </a:r>
            <a:r>
              <a:rPr kumimoji="0" lang="nl-NL" altLang="nl-NL" sz="14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JetBrains Mono"/>
              </a:rPr>
              <a:t>data</a:t>
            </a:r>
            <a:r>
              <a:rPr kumimoji="0" lang="nl-NL" altLang="nl-NL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 {</a:t>
            </a:r>
            <a:br>
              <a:rPr kumimoji="0" lang="nl-NL" altLang="nl-NL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nl-NL" altLang="nl-NL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 </a:t>
            </a:r>
            <a:r>
              <a:rPr lang="nl-NL" altLang="nl-NL" sz="1400" dirty="0" err="1">
                <a:solidFill>
                  <a:srgbClr val="CF8E6D"/>
                </a:solidFill>
                <a:latin typeface="JetBrains Mono"/>
              </a:rPr>
              <a:t>throw</a:t>
            </a:r>
            <a:r>
              <a:rPr kumimoji="0" lang="nl-NL" altLang="nl-NL" sz="14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JetBrains Mono"/>
              </a:rPr>
              <a:t> new </a:t>
            </a:r>
            <a:r>
              <a:rPr kumimoji="0" lang="nl-NL" altLang="nl-NL" sz="1400" b="0" i="0" u="none" strike="noStrike" cap="none" normalizeH="0" baseline="0" dirty="0" err="1">
                <a:ln>
                  <a:noFill/>
                </a:ln>
                <a:solidFill>
                  <a:srgbClr val="56A8F5"/>
                </a:solidFill>
                <a:effectLst/>
                <a:latin typeface="JetBrains Mono"/>
              </a:rPr>
              <a:t>UnsupportedOperationException</a:t>
            </a:r>
            <a:r>
              <a:rPr kumimoji="0" lang="nl-NL" altLang="nl-NL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nl-NL" altLang="nl-NL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"Storage is </a:t>
            </a:r>
            <a:r>
              <a:rPr kumimoji="0" lang="nl-NL" altLang="nl-NL" sz="14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read-only</a:t>
            </a:r>
            <a:r>
              <a:rPr kumimoji="0" lang="nl-NL" altLang="nl-NL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</a:t>
            </a:r>
            <a:r>
              <a:rPr kumimoji="0" lang="nl-NL" altLang="nl-NL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);</a:t>
            </a:r>
            <a:br>
              <a:rPr kumimoji="0" lang="nl-NL" altLang="nl-NL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nl-NL" altLang="nl-NL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}</a:t>
            </a:r>
            <a:br>
              <a:rPr kumimoji="0" lang="nl-NL" altLang="nl-NL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nl-NL" altLang="nl-NL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}</a:t>
            </a:r>
            <a:endParaRPr kumimoji="0" lang="nl-NL" altLang="nl-NL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6542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65A8D7-F963-92E9-E089-EA1C0F04A3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Interface Segregation principle</a:t>
            </a:r>
            <a:endParaRPr lang="nl-NL" dirty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851956E9-A952-3A22-2AAF-1CD7B898C904}"/>
              </a:ext>
            </a:extLst>
          </p:cNvPr>
          <p:cNvSpPr>
            <a:spLocks noGrp="1" noChangeArrowheads="1"/>
          </p:cNvSpPr>
          <p:nvPr>
            <p:ph sz="half" idx="1"/>
          </p:nvPr>
        </p:nvSpPr>
        <p:spPr bwMode="auto">
          <a:xfrm>
            <a:off x="851652" y="2591652"/>
            <a:ext cx="4395755" cy="2862322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NL" altLang="nl-NL" sz="20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interface </a:t>
            </a:r>
            <a:r>
              <a:rPr kumimoji="0" lang="nl-NL" altLang="nl-NL" sz="20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Worker</a:t>
            </a:r>
            <a:r>
              <a:rPr kumimoji="0" lang="nl-NL" altLang="nl-NL" sz="2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{</a:t>
            </a:r>
            <a:br>
              <a:rPr kumimoji="0" lang="nl-NL" altLang="nl-NL" sz="2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nl-NL" altLang="nl-NL" sz="2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nl-NL" altLang="nl-NL" sz="20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void</a:t>
            </a:r>
            <a:r>
              <a:rPr kumimoji="0" lang="nl-NL" altLang="nl-NL" sz="20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 </a:t>
            </a:r>
            <a:r>
              <a:rPr kumimoji="0" lang="nl-NL" altLang="nl-NL" sz="20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work</a:t>
            </a:r>
            <a:r>
              <a:rPr kumimoji="0" lang="nl-NL" altLang="nl-NL" sz="2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();</a:t>
            </a:r>
            <a:br>
              <a:rPr kumimoji="0" lang="nl-NL" altLang="nl-NL" sz="2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nl-NL" altLang="nl-NL" sz="2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nl-NL" altLang="nl-NL" sz="20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void</a:t>
            </a:r>
            <a:r>
              <a:rPr kumimoji="0" lang="nl-NL" altLang="nl-NL" sz="20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 </a:t>
            </a:r>
            <a:r>
              <a:rPr kumimoji="0" lang="nl-NL" altLang="nl-NL" sz="20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eat</a:t>
            </a:r>
            <a:r>
              <a:rPr kumimoji="0" lang="nl-NL" altLang="nl-NL" sz="2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();</a:t>
            </a:r>
            <a:br>
              <a:rPr kumimoji="0" lang="nl-NL" altLang="nl-NL" sz="2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nl-NL" altLang="nl-NL" sz="2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}</a:t>
            </a:r>
            <a:br>
              <a:rPr kumimoji="0" lang="nl-NL" altLang="nl-NL" sz="2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br>
              <a:rPr kumimoji="0" lang="nl-NL" altLang="nl-NL" sz="2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nl-NL" altLang="nl-NL" sz="20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class </a:t>
            </a:r>
            <a:r>
              <a:rPr kumimoji="0" lang="nl-NL" altLang="nl-NL" sz="2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Robot </a:t>
            </a:r>
            <a:r>
              <a:rPr kumimoji="0" lang="nl-NL" altLang="nl-NL" sz="20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implements</a:t>
            </a:r>
            <a:r>
              <a:rPr kumimoji="0" lang="nl-NL" altLang="nl-NL" sz="20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 </a:t>
            </a:r>
            <a:r>
              <a:rPr kumimoji="0" lang="nl-NL" altLang="nl-NL" sz="20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Worker</a:t>
            </a:r>
            <a:r>
              <a:rPr kumimoji="0" lang="nl-NL" altLang="nl-NL" sz="2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{</a:t>
            </a:r>
            <a:br>
              <a:rPr kumimoji="0" lang="nl-NL" altLang="nl-NL" sz="2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nl-NL" altLang="nl-NL" sz="2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nl-NL" altLang="nl-NL" sz="20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public </a:t>
            </a:r>
            <a:r>
              <a:rPr kumimoji="0" lang="nl-NL" altLang="nl-NL" sz="20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JetBrains Mono"/>
              </a:rPr>
              <a:t>void</a:t>
            </a:r>
            <a:r>
              <a:rPr kumimoji="0" lang="nl-NL" altLang="nl-NL" sz="20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JetBrains Mono"/>
              </a:rPr>
              <a:t> </a:t>
            </a:r>
            <a:r>
              <a:rPr kumimoji="0" lang="nl-NL" altLang="nl-NL" sz="2000" b="0" i="0" u="none" strike="noStrike" cap="none" normalizeH="0" baseline="0" dirty="0" err="1">
                <a:ln>
                  <a:noFill/>
                </a:ln>
                <a:solidFill>
                  <a:srgbClr val="56A8F5"/>
                </a:solidFill>
                <a:effectLst/>
                <a:latin typeface="JetBrains Mono"/>
              </a:rPr>
              <a:t>work</a:t>
            </a:r>
            <a:r>
              <a:rPr kumimoji="0" lang="nl-NL" altLang="nl-NL" sz="2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() {}</a:t>
            </a:r>
            <a:br>
              <a:rPr kumimoji="0" lang="nl-NL" altLang="nl-NL" sz="2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nl-NL" altLang="nl-NL" sz="2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nl-NL" altLang="nl-NL" sz="20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public </a:t>
            </a:r>
            <a:r>
              <a:rPr kumimoji="0" lang="nl-NL" altLang="nl-NL" sz="20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JetBrains Mono"/>
              </a:rPr>
              <a:t>void</a:t>
            </a:r>
            <a:r>
              <a:rPr kumimoji="0" lang="nl-NL" altLang="nl-NL" sz="20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JetBrains Mono"/>
              </a:rPr>
              <a:t> </a:t>
            </a:r>
            <a:r>
              <a:rPr kumimoji="0" lang="nl-NL" altLang="nl-NL" sz="2000" b="0" i="0" u="none" strike="noStrike" cap="none" normalizeH="0" baseline="0" dirty="0" err="1">
                <a:ln>
                  <a:noFill/>
                </a:ln>
                <a:solidFill>
                  <a:srgbClr val="56A8F5"/>
                </a:solidFill>
                <a:effectLst/>
                <a:latin typeface="JetBrains Mono"/>
              </a:rPr>
              <a:t>eat</a:t>
            </a:r>
            <a:r>
              <a:rPr kumimoji="0" lang="nl-NL" altLang="nl-NL" sz="2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() {} </a:t>
            </a:r>
            <a:r>
              <a:rPr kumimoji="0" lang="nl-NL" altLang="nl-NL" sz="20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  <a:t>// robots </a:t>
            </a:r>
            <a:r>
              <a:rPr kumimoji="0" lang="nl-NL" altLang="nl-NL" sz="2000" b="0" i="0" u="none" strike="noStrike" cap="none" normalizeH="0" baseline="0" dirty="0" err="1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  <a:t>don’t</a:t>
            </a:r>
            <a:r>
              <a:rPr kumimoji="0" lang="nl-NL" altLang="nl-NL" sz="20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  <a:t> </a:t>
            </a:r>
            <a:r>
              <a:rPr kumimoji="0" lang="nl-NL" altLang="nl-NL" sz="2000" b="0" i="0" u="none" strike="noStrike" cap="none" normalizeH="0" baseline="0" dirty="0" err="1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  <a:t>eat</a:t>
            </a:r>
            <a:r>
              <a:rPr kumimoji="0" lang="nl-NL" altLang="nl-NL" sz="20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  <a:t>!</a:t>
            </a:r>
            <a:br>
              <a:rPr kumimoji="0" lang="nl-NL" altLang="nl-NL" sz="20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</a:br>
            <a:r>
              <a:rPr kumimoji="0" lang="nl-NL" altLang="nl-NL" sz="2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}</a:t>
            </a:r>
            <a:endParaRPr kumimoji="0" lang="nl-NL" altLang="nl-NL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55999A49-1C4B-FF3F-D8BD-D897ED7387CE}"/>
              </a:ext>
            </a:extLst>
          </p:cNvPr>
          <p:cNvSpPr>
            <a:spLocks noGrp="1" noChangeArrowheads="1"/>
          </p:cNvSpPr>
          <p:nvPr>
            <p:ph sz="half" idx="13"/>
          </p:nvPr>
        </p:nvSpPr>
        <p:spPr bwMode="auto">
          <a:xfrm>
            <a:off x="5639243" y="2129987"/>
            <a:ext cx="5803961" cy="3785652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interface </a:t>
            </a:r>
            <a:r>
              <a:rPr kumimoji="0" lang="nl-NL" altLang="nl-NL" sz="2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Workable</a:t>
            </a:r>
            <a: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{ </a:t>
            </a:r>
            <a:r>
              <a:rPr kumimoji="0" lang="nl-NL" altLang="nl-NL" sz="24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void</a:t>
            </a:r>
            <a: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 </a:t>
            </a:r>
            <a:r>
              <a:rPr kumimoji="0" lang="nl-NL" altLang="nl-NL" sz="2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work</a:t>
            </a:r>
            <a: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(); }</a:t>
            </a:r>
            <a:b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interface </a:t>
            </a:r>
            <a:r>
              <a:rPr kumimoji="0" lang="nl-NL" altLang="nl-NL" sz="2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Eatable</a:t>
            </a:r>
            <a: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{ </a:t>
            </a:r>
            <a:r>
              <a:rPr kumimoji="0" lang="nl-NL" altLang="nl-NL" sz="24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void</a:t>
            </a:r>
            <a: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 </a:t>
            </a:r>
            <a:r>
              <a:rPr kumimoji="0" lang="nl-NL" altLang="nl-NL" sz="2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eat</a:t>
            </a:r>
            <a: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(); }</a:t>
            </a:r>
            <a:b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b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class </a:t>
            </a:r>
            <a: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Robot </a:t>
            </a:r>
            <a:r>
              <a:rPr kumimoji="0" lang="nl-NL" altLang="nl-NL" sz="24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implements</a:t>
            </a:r>
            <a: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 </a:t>
            </a:r>
            <a:r>
              <a:rPr kumimoji="0" lang="nl-NL" altLang="nl-NL" sz="2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Workable</a:t>
            </a:r>
            <a: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{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nl-NL" altLang="nl-NL" sz="2400" dirty="0">
                <a:solidFill>
                  <a:srgbClr val="BCBEC4"/>
                </a:solidFill>
                <a:latin typeface="JetBrains Mono"/>
              </a:rPr>
              <a:t>    </a:t>
            </a:r>
            <a: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public </a:t>
            </a:r>
            <a:r>
              <a:rPr kumimoji="0" lang="nl-NL" altLang="nl-NL" sz="24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JetBrains Mono"/>
              </a:rPr>
              <a:t>void</a:t>
            </a:r>
            <a: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JetBrains Mono"/>
              </a:rPr>
              <a:t> </a:t>
            </a:r>
            <a:r>
              <a:rPr kumimoji="0" lang="nl-NL" altLang="nl-NL" sz="2400" b="0" i="0" u="none" strike="noStrike" cap="none" normalizeH="0" baseline="0" dirty="0" err="1">
                <a:ln>
                  <a:noFill/>
                </a:ln>
                <a:solidFill>
                  <a:srgbClr val="56A8F5"/>
                </a:solidFill>
                <a:effectLst/>
                <a:latin typeface="JetBrains Mono"/>
              </a:rPr>
              <a:t>work</a:t>
            </a:r>
            <a: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() {}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}</a:t>
            </a:r>
            <a:b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class </a:t>
            </a:r>
            <a: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Human </a:t>
            </a:r>
            <a:r>
              <a:rPr kumimoji="0" lang="nl-NL" altLang="nl-NL" sz="24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implements</a:t>
            </a:r>
            <a: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 </a:t>
            </a:r>
            <a:r>
              <a:rPr kumimoji="0" lang="nl-NL" altLang="nl-NL" sz="2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Workable</a:t>
            </a:r>
            <a: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, </a:t>
            </a:r>
            <a:r>
              <a:rPr kumimoji="0" lang="nl-NL" altLang="nl-NL" sz="2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Eatable</a:t>
            </a:r>
            <a: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{</a:t>
            </a:r>
            <a:b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public </a:t>
            </a:r>
            <a:r>
              <a:rPr kumimoji="0" lang="nl-NL" altLang="nl-NL" sz="24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JetBrains Mono"/>
              </a:rPr>
              <a:t>void</a:t>
            </a:r>
            <a: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JetBrains Mono"/>
              </a:rPr>
              <a:t> </a:t>
            </a:r>
            <a:r>
              <a:rPr kumimoji="0" lang="nl-NL" altLang="nl-NL" sz="2400" b="0" i="0" u="none" strike="noStrike" cap="none" normalizeH="0" baseline="0" dirty="0" err="1">
                <a:ln>
                  <a:noFill/>
                </a:ln>
                <a:solidFill>
                  <a:srgbClr val="56A8F5"/>
                </a:solidFill>
                <a:effectLst/>
                <a:latin typeface="JetBrains Mono"/>
              </a:rPr>
              <a:t>work</a:t>
            </a:r>
            <a: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() {}</a:t>
            </a:r>
            <a:b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public </a:t>
            </a:r>
            <a:r>
              <a:rPr kumimoji="0" lang="nl-NL" altLang="nl-NL" sz="24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JetBrains Mono"/>
              </a:rPr>
              <a:t>void</a:t>
            </a:r>
            <a: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JetBrains Mono"/>
              </a:rPr>
              <a:t> </a:t>
            </a:r>
            <a:r>
              <a:rPr kumimoji="0" lang="nl-NL" altLang="nl-NL" sz="2400" b="0" i="0" u="none" strike="noStrike" cap="none" normalizeH="0" baseline="0" dirty="0" err="1">
                <a:ln>
                  <a:noFill/>
                </a:ln>
                <a:solidFill>
                  <a:srgbClr val="56A8F5"/>
                </a:solidFill>
                <a:effectLst/>
                <a:latin typeface="JetBrains Mono"/>
              </a:rPr>
              <a:t>eat</a:t>
            </a:r>
            <a: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() {}</a:t>
            </a:r>
            <a:b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}</a:t>
            </a:r>
            <a:endParaRPr kumimoji="0" lang="nl-NL" altLang="nl-NL" sz="4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5270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47DE3-23D9-771D-79AC-7F56057D2A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The D is </a:t>
            </a:r>
            <a:r>
              <a:rPr lang="nl-NL" dirty="0" err="1"/>
              <a:t>for</a:t>
            </a:r>
            <a:r>
              <a:rPr lang="nl-NL" dirty="0"/>
              <a:t>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724F1E-B3FE-F740-49A0-B6629298B07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543037-8C76-0208-67EE-7BDA42D58979}"/>
              </a:ext>
            </a:extLst>
          </p:cNvPr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529184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58FF86C-1054-DA8E-631A-72E74D3ED2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6077" y="508635"/>
            <a:ext cx="3019846" cy="5830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09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94F4E1-DE1E-1B32-8C3C-90E3EC9E4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0C5E0C-E32D-EF1A-9199-1C8ABBD06F7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D82CFB-1B15-78E8-D4AA-41894E165EE4}"/>
              </a:ext>
            </a:extLst>
          </p:cNvPr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5" name="Picture 4" descr="A drawing of arrows in a hexagon shape&#10;&#10;AI-generated content may be incorrect.">
            <a:extLst>
              <a:ext uri="{FF2B5EF4-FFF2-40B4-BE49-F238E27FC236}">
                <a16:creationId xmlns:a16="http://schemas.microsoft.com/office/drawing/2014/main" id="{28CBA96D-11D0-A922-9282-950D6DAD8DD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2633" b="21117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9885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49957-6A30-1509-2BC3-8B3B07EDF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Dependency Inversion</a:t>
            </a:r>
            <a:endParaRPr lang="nl-NL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24CC794-6252-1544-AAA8-0C813E72E7A6}"/>
              </a:ext>
            </a:extLst>
          </p:cNvPr>
          <p:cNvSpPr/>
          <p:nvPr/>
        </p:nvSpPr>
        <p:spPr>
          <a:xfrm>
            <a:off x="5350042" y="2971800"/>
            <a:ext cx="1491916" cy="9144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Domain</a:t>
            </a:r>
            <a:endParaRPr lang="nl-NL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39CF56ED-65F3-7220-53B8-795E0087D0B3}"/>
              </a:ext>
            </a:extLst>
          </p:cNvPr>
          <p:cNvSpPr/>
          <p:nvPr/>
        </p:nvSpPr>
        <p:spPr>
          <a:xfrm>
            <a:off x="2578768" y="2971800"/>
            <a:ext cx="1491916" cy="9144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API</a:t>
            </a:r>
            <a:endParaRPr lang="nl-NL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8F85115D-3CE7-7004-199F-5B4688320961}"/>
              </a:ext>
            </a:extLst>
          </p:cNvPr>
          <p:cNvSpPr/>
          <p:nvPr/>
        </p:nvSpPr>
        <p:spPr>
          <a:xfrm>
            <a:off x="8121316" y="2971800"/>
            <a:ext cx="1491916" cy="9144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Persistence</a:t>
            </a:r>
            <a:endParaRPr lang="nl-NL" dirty="0"/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67190161-3E4C-D880-D2AC-04E965589557}"/>
              </a:ext>
            </a:extLst>
          </p:cNvPr>
          <p:cNvSpPr/>
          <p:nvPr/>
        </p:nvSpPr>
        <p:spPr>
          <a:xfrm rot="16200000">
            <a:off x="4460694" y="2789319"/>
            <a:ext cx="499339" cy="1279359"/>
          </a:xfrm>
          <a:prstGeom prst="down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1730B068-73B9-6C5A-D541-B20486F5EF2B}"/>
              </a:ext>
            </a:extLst>
          </p:cNvPr>
          <p:cNvSpPr/>
          <p:nvPr/>
        </p:nvSpPr>
        <p:spPr>
          <a:xfrm rot="16200000">
            <a:off x="7231967" y="2789318"/>
            <a:ext cx="499339" cy="1279359"/>
          </a:xfrm>
          <a:prstGeom prst="down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E2D3F1F-F9F9-994D-CD0A-D982EDA8BCA4}"/>
              </a:ext>
            </a:extLst>
          </p:cNvPr>
          <p:cNvSpPr txBox="1"/>
          <p:nvPr/>
        </p:nvSpPr>
        <p:spPr>
          <a:xfrm>
            <a:off x="6926804" y="2809995"/>
            <a:ext cx="1109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save(data)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111211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1B77F6-8FD7-2C8C-6C54-B66CDE970E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F3FBD-8E11-6627-025C-F22826234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Dependency Inversion</a:t>
            </a:r>
            <a:endParaRPr lang="nl-NL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4C41230-E882-1A78-C648-5EE016A3E737}"/>
              </a:ext>
            </a:extLst>
          </p:cNvPr>
          <p:cNvSpPr/>
          <p:nvPr/>
        </p:nvSpPr>
        <p:spPr>
          <a:xfrm>
            <a:off x="5350042" y="2971800"/>
            <a:ext cx="1491916" cy="9144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Domain</a:t>
            </a:r>
            <a:endParaRPr lang="nl-NL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A212C43-8E6F-90B6-1407-7C86232D6F1A}"/>
              </a:ext>
            </a:extLst>
          </p:cNvPr>
          <p:cNvSpPr/>
          <p:nvPr/>
        </p:nvSpPr>
        <p:spPr>
          <a:xfrm>
            <a:off x="2578768" y="2971800"/>
            <a:ext cx="1491916" cy="9144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API</a:t>
            </a:r>
            <a:endParaRPr lang="nl-NL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A3EC4D6-F60A-39FA-8A66-1470E7727652}"/>
              </a:ext>
            </a:extLst>
          </p:cNvPr>
          <p:cNvSpPr/>
          <p:nvPr/>
        </p:nvSpPr>
        <p:spPr>
          <a:xfrm>
            <a:off x="8121316" y="2971800"/>
            <a:ext cx="1491916" cy="9144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Persistence</a:t>
            </a:r>
            <a:endParaRPr lang="nl-NL" dirty="0"/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1AC7D955-BCC8-B233-6F2B-5F217F6378D4}"/>
              </a:ext>
            </a:extLst>
          </p:cNvPr>
          <p:cNvSpPr/>
          <p:nvPr/>
        </p:nvSpPr>
        <p:spPr>
          <a:xfrm rot="16200000">
            <a:off x="4460694" y="2789319"/>
            <a:ext cx="499339" cy="1279359"/>
          </a:xfrm>
          <a:prstGeom prst="down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B80EEC22-9C0B-4636-FB95-35814D818277}"/>
              </a:ext>
            </a:extLst>
          </p:cNvPr>
          <p:cNvSpPr/>
          <p:nvPr/>
        </p:nvSpPr>
        <p:spPr>
          <a:xfrm rot="5400000">
            <a:off x="7231967" y="2789318"/>
            <a:ext cx="499339" cy="1279359"/>
          </a:xfrm>
          <a:prstGeom prst="down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0CF1F6E-DC4B-814D-05CD-6F82B5F372C3}"/>
              </a:ext>
            </a:extLst>
          </p:cNvPr>
          <p:cNvSpPr/>
          <p:nvPr/>
        </p:nvSpPr>
        <p:spPr>
          <a:xfrm>
            <a:off x="4884820" y="2180720"/>
            <a:ext cx="2370221" cy="2496553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3AD680-0EDF-D66A-07F9-7BE000044066}"/>
              </a:ext>
            </a:extLst>
          </p:cNvPr>
          <p:cNvSpPr txBox="1"/>
          <p:nvPr/>
        </p:nvSpPr>
        <p:spPr>
          <a:xfrm>
            <a:off x="6900737" y="2809996"/>
            <a:ext cx="12635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save(data)??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1131304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A2AA8E-A99B-3DC1-131F-545DC5F291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D001BA-96DE-5B6B-5709-4718E5C404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Dependency Inversion</a:t>
            </a:r>
            <a:endParaRPr lang="nl-NL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6A9F601-8A23-1750-306D-639F299DA2DC}"/>
              </a:ext>
            </a:extLst>
          </p:cNvPr>
          <p:cNvSpPr/>
          <p:nvPr/>
        </p:nvSpPr>
        <p:spPr>
          <a:xfrm>
            <a:off x="4070682" y="2992840"/>
            <a:ext cx="1491916" cy="9144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Domain</a:t>
            </a:r>
            <a:endParaRPr lang="nl-NL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84AD234-68B3-B934-C3CB-50DAAC7A023A}"/>
              </a:ext>
            </a:extLst>
          </p:cNvPr>
          <p:cNvSpPr/>
          <p:nvPr/>
        </p:nvSpPr>
        <p:spPr>
          <a:xfrm>
            <a:off x="1299408" y="2992840"/>
            <a:ext cx="1491916" cy="9144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API</a:t>
            </a:r>
            <a:endParaRPr lang="nl-NL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7FA97B3-9F90-9CCF-F4B4-CB1A1F23E764}"/>
              </a:ext>
            </a:extLst>
          </p:cNvPr>
          <p:cNvSpPr/>
          <p:nvPr/>
        </p:nvSpPr>
        <p:spPr>
          <a:xfrm>
            <a:off x="9613232" y="2992840"/>
            <a:ext cx="1491916" cy="9144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Persistence</a:t>
            </a:r>
            <a:endParaRPr lang="nl-NL" dirty="0"/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C7956B0C-4ADD-84CF-0175-B02CCFB19453}"/>
              </a:ext>
            </a:extLst>
          </p:cNvPr>
          <p:cNvSpPr/>
          <p:nvPr/>
        </p:nvSpPr>
        <p:spPr>
          <a:xfrm rot="16200000">
            <a:off x="3181334" y="2810359"/>
            <a:ext cx="499339" cy="1279359"/>
          </a:xfrm>
          <a:prstGeom prst="down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46292FDC-91F3-9C89-1A47-7E92A9CB3832}"/>
              </a:ext>
            </a:extLst>
          </p:cNvPr>
          <p:cNvSpPr/>
          <p:nvPr/>
        </p:nvSpPr>
        <p:spPr>
          <a:xfrm rot="5400000">
            <a:off x="8723883" y="2810358"/>
            <a:ext cx="499339" cy="1279359"/>
          </a:xfrm>
          <a:prstGeom prst="down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78A4E794-BF3C-C31F-AD1C-4B748621CF00}"/>
              </a:ext>
            </a:extLst>
          </p:cNvPr>
          <p:cNvSpPr/>
          <p:nvPr/>
        </p:nvSpPr>
        <p:spPr>
          <a:xfrm>
            <a:off x="6841957" y="2992840"/>
            <a:ext cx="1491916" cy="9144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Persistence Interface</a:t>
            </a:r>
            <a:endParaRPr lang="nl-NL" dirty="0"/>
          </a:p>
        </p:txBody>
      </p:sp>
      <p:sp>
        <p:nvSpPr>
          <p:cNvPr id="4" name="Arrow: Down 3">
            <a:extLst>
              <a:ext uri="{FF2B5EF4-FFF2-40B4-BE49-F238E27FC236}">
                <a16:creationId xmlns:a16="http://schemas.microsoft.com/office/drawing/2014/main" id="{8716033F-85BC-6CCD-79D6-5A1FD38FE179}"/>
              </a:ext>
            </a:extLst>
          </p:cNvPr>
          <p:cNvSpPr/>
          <p:nvPr/>
        </p:nvSpPr>
        <p:spPr>
          <a:xfrm rot="16200000">
            <a:off x="5952609" y="2810359"/>
            <a:ext cx="499339" cy="1279359"/>
          </a:xfrm>
          <a:prstGeom prst="down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B27657B-A531-962B-7228-278E340F1199}"/>
              </a:ext>
            </a:extLst>
          </p:cNvPr>
          <p:cNvSpPr/>
          <p:nvPr/>
        </p:nvSpPr>
        <p:spPr>
          <a:xfrm>
            <a:off x="3765884" y="2180720"/>
            <a:ext cx="4914900" cy="2496553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4DB042-4563-CDD6-306A-3AA2932FC0CF}"/>
              </a:ext>
            </a:extLst>
          </p:cNvPr>
          <p:cNvSpPr txBox="1"/>
          <p:nvPr/>
        </p:nvSpPr>
        <p:spPr>
          <a:xfrm>
            <a:off x="5643688" y="2860283"/>
            <a:ext cx="1109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save(data)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3727266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38A795-B519-9626-3736-D6F6C6E49D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1E1B3-61AA-38CC-4956-1BBF50D85E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Dependency Inversion</a:t>
            </a:r>
            <a:endParaRPr lang="nl-NL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64D1484-44BE-8E6B-C416-873D71EC4876}"/>
              </a:ext>
            </a:extLst>
          </p:cNvPr>
          <p:cNvSpPr/>
          <p:nvPr/>
        </p:nvSpPr>
        <p:spPr>
          <a:xfrm>
            <a:off x="4070682" y="2992840"/>
            <a:ext cx="1491916" cy="9144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Domain</a:t>
            </a:r>
            <a:endParaRPr lang="nl-NL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5D0490A-1628-8440-5DC1-942C08B75D54}"/>
              </a:ext>
            </a:extLst>
          </p:cNvPr>
          <p:cNvSpPr/>
          <p:nvPr/>
        </p:nvSpPr>
        <p:spPr>
          <a:xfrm>
            <a:off x="1299408" y="2992840"/>
            <a:ext cx="1491916" cy="9144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API</a:t>
            </a:r>
            <a:endParaRPr lang="nl-NL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0D4E96B3-9DA4-D436-C500-D19CDC97C9E8}"/>
              </a:ext>
            </a:extLst>
          </p:cNvPr>
          <p:cNvSpPr/>
          <p:nvPr/>
        </p:nvSpPr>
        <p:spPr>
          <a:xfrm>
            <a:off x="9613232" y="2992840"/>
            <a:ext cx="1491916" cy="9144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Persistence</a:t>
            </a:r>
          </a:p>
          <a:p>
            <a:pPr algn="ctr"/>
            <a:r>
              <a:rPr lang="en-GB" dirty="0"/>
              <a:t>Adapter</a:t>
            </a:r>
            <a:endParaRPr lang="nl-NL" dirty="0"/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B1D21980-1D35-C043-4D5F-15C1988432CB}"/>
              </a:ext>
            </a:extLst>
          </p:cNvPr>
          <p:cNvSpPr/>
          <p:nvPr/>
        </p:nvSpPr>
        <p:spPr>
          <a:xfrm rot="16200000">
            <a:off x="3181334" y="2810359"/>
            <a:ext cx="499339" cy="1279359"/>
          </a:xfrm>
          <a:prstGeom prst="down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D7F3E139-33B9-EC8A-3BA0-EAD36333DA17}"/>
              </a:ext>
            </a:extLst>
          </p:cNvPr>
          <p:cNvSpPr/>
          <p:nvPr/>
        </p:nvSpPr>
        <p:spPr>
          <a:xfrm rot="5400000">
            <a:off x="8723883" y="2810358"/>
            <a:ext cx="499339" cy="1279359"/>
          </a:xfrm>
          <a:prstGeom prst="down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ED9242E-2189-5C27-47A4-A34B342C9F81}"/>
              </a:ext>
            </a:extLst>
          </p:cNvPr>
          <p:cNvSpPr/>
          <p:nvPr/>
        </p:nvSpPr>
        <p:spPr>
          <a:xfrm>
            <a:off x="6841957" y="2992840"/>
            <a:ext cx="1491916" cy="9144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Persistence</a:t>
            </a:r>
          </a:p>
          <a:p>
            <a:pPr algn="ctr"/>
            <a:r>
              <a:rPr lang="en-GB" dirty="0"/>
              <a:t>Port</a:t>
            </a:r>
            <a:endParaRPr lang="nl-NL" dirty="0"/>
          </a:p>
        </p:txBody>
      </p:sp>
      <p:sp>
        <p:nvSpPr>
          <p:cNvPr id="4" name="Arrow: Down 3">
            <a:extLst>
              <a:ext uri="{FF2B5EF4-FFF2-40B4-BE49-F238E27FC236}">
                <a16:creationId xmlns:a16="http://schemas.microsoft.com/office/drawing/2014/main" id="{49BEC977-2B0C-FA0D-33B9-BB36A8A83DE4}"/>
              </a:ext>
            </a:extLst>
          </p:cNvPr>
          <p:cNvSpPr/>
          <p:nvPr/>
        </p:nvSpPr>
        <p:spPr>
          <a:xfrm rot="16200000">
            <a:off x="5952609" y="2810359"/>
            <a:ext cx="499339" cy="1279359"/>
          </a:xfrm>
          <a:prstGeom prst="down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2DD98E3-899E-005C-66D9-C8EF2693FC9E}"/>
              </a:ext>
            </a:extLst>
          </p:cNvPr>
          <p:cNvSpPr/>
          <p:nvPr/>
        </p:nvSpPr>
        <p:spPr>
          <a:xfrm>
            <a:off x="3765884" y="2180720"/>
            <a:ext cx="4914900" cy="2496553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99D289-2D36-41AB-05E1-2A3301EA488F}"/>
              </a:ext>
            </a:extLst>
          </p:cNvPr>
          <p:cNvSpPr txBox="1"/>
          <p:nvPr/>
        </p:nvSpPr>
        <p:spPr>
          <a:xfrm>
            <a:off x="5643688" y="2860283"/>
            <a:ext cx="1109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save(data)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971785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6887A4-F5B0-72B5-9B22-FE9918A59B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D1741A-50F7-9E6C-4210-A62B8AF4F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Domain Centric</a:t>
            </a:r>
            <a:endParaRPr lang="nl-NL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7370C9A-FE8B-CE50-1031-28C37595BDE7}"/>
              </a:ext>
            </a:extLst>
          </p:cNvPr>
          <p:cNvSpPr/>
          <p:nvPr/>
        </p:nvSpPr>
        <p:spPr>
          <a:xfrm>
            <a:off x="5336003" y="3013881"/>
            <a:ext cx="1491916" cy="9144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Domain</a:t>
            </a:r>
            <a:endParaRPr lang="nl-NL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4E79377A-1AFC-6BF8-E719-EC091ABB85C4}"/>
              </a:ext>
            </a:extLst>
          </p:cNvPr>
          <p:cNvSpPr/>
          <p:nvPr/>
        </p:nvSpPr>
        <p:spPr>
          <a:xfrm>
            <a:off x="142373" y="3013881"/>
            <a:ext cx="1491916" cy="9144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API</a:t>
            </a:r>
            <a:br>
              <a:rPr lang="en-GB" dirty="0"/>
            </a:br>
            <a:r>
              <a:rPr lang="en-GB" dirty="0"/>
              <a:t>Adapter</a:t>
            </a:r>
            <a:endParaRPr lang="nl-NL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CC0BB3C-F0FF-F85E-CCD9-7A51F85D4F66}"/>
              </a:ext>
            </a:extLst>
          </p:cNvPr>
          <p:cNvSpPr/>
          <p:nvPr/>
        </p:nvSpPr>
        <p:spPr>
          <a:xfrm>
            <a:off x="10557711" y="3013881"/>
            <a:ext cx="1491916" cy="9144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Persistence</a:t>
            </a:r>
          </a:p>
          <a:p>
            <a:pPr algn="ctr"/>
            <a:r>
              <a:rPr lang="en-GB" dirty="0"/>
              <a:t>Adapter</a:t>
            </a:r>
            <a:endParaRPr lang="nl-NL" dirty="0"/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C5DF3CAB-EFA8-6E60-F3D7-1E080612EF29}"/>
              </a:ext>
            </a:extLst>
          </p:cNvPr>
          <p:cNvSpPr/>
          <p:nvPr/>
        </p:nvSpPr>
        <p:spPr>
          <a:xfrm rot="16200000">
            <a:off x="2024299" y="2831400"/>
            <a:ext cx="499339" cy="1279359"/>
          </a:xfrm>
          <a:prstGeom prst="down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449585A7-8756-0B38-E2AC-0172A5E1EC8C}"/>
              </a:ext>
            </a:extLst>
          </p:cNvPr>
          <p:cNvSpPr/>
          <p:nvPr/>
        </p:nvSpPr>
        <p:spPr>
          <a:xfrm rot="5400000">
            <a:off x="9668362" y="2831399"/>
            <a:ext cx="499339" cy="1279359"/>
          </a:xfrm>
          <a:prstGeom prst="down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F5F4D5A0-08DF-B17F-DB77-44E6C274E1B5}"/>
              </a:ext>
            </a:extLst>
          </p:cNvPr>
          <p:cNvSpPr/>
          <p:nvPr/>
        </p:nvSpPr>
        <p:spPr>
          <a:xfrm>
            <a:off x="7786436" y="3013881"/>
            <a:ext cx="1491916" cy="9144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Persistence</a:t>
            </a:r>
          </a:p>
          <a:p>
            <a:pPr algn="ctr"/>
            <a:r>
              <a:rPr lang="en-GB" dirty="0"/>
              <a:t>Port</a:t>
            </a:r>
            <a:endParaRPr lang="nl-NL" dirty="0"/>
          </a:p>
        </p:txBody>
      </p:sp>
      <p:sp>
        <p:nvSpPr>
          <p:cNvPr id="4" name="Arrow: Down 3">
            <a:extLst>
              <a:ext uri="{FF2B5EF4-FFF2-40B4-BE49-F238E27FC236}">
                <a16:creationId xmlns:a16="http://schemas.microsoft.com/office/drawing/2014/main" id="{53525870-C702-D832-0DED-F0E1684089BF}"/>
              </a:ext>
            </a:extLst>
          </p:cNvPr>
          <p:cNvSpPr/>
          <p:nvPr/>
        </p:nvSpPr>
        <p:spPr>
          <a:xfrm rot="16200000">
            <a:off x="7057509" y="2991821"/>
            <a:ext cx="499339" cy="958516"/>
          </a:xfrm>
          <a:prstGeom prst="down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FC840C1-EBC2-BCBB-81B5-97C87BC431C5}"/>
              </a:ext>
            </a:extLst>
          </p:cNvPr>
          <p:cNvSpPr/>
          <p:nvPr/>
        </p:nvSpPr>
        <p:spPr>
          <a:xfrm>
            <a:off x="2574758" y="2201761"/>
            <a:ext cx="7050505" cy="2496553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1A0EFDE-4BC9-9347-2FB4-8D4D703CB3E5}"/>
              </a:ext>
            </a:extLst>
          </p:cNvPr>
          <p:cNvSpPr/>
          <p:nvPr/>
        </p:nvSpPr>
        <p:spPr>
          <a:xfrm>
            <a:off x="2918535" y="3013881"/>
            <a:ext cx="1491916" cy="9144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API</a:t>
            </a:r>
            <a:br>
              <a:rPr lang="en-GB" dirty="0"/>
            </a:br>
            <a:r>
              <a:rPr lang="en-GB" dirty="0"/>
              <a:t>Port</a:t>
            </a:r>
            <a:endParaRPr lang="nl-NL" dirty="0"/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05AFF31E-708D-5495-FDF8-981AC0F2EE95}"/>
              </a:ext>
            </a:extLst>
          </p:cNvPr>
          <p:cNvSpPr/>
          <p:nvPr/>
        </p:nvSpPr>
        <p:spPr>
          <a:xfrm rot="5400000">
            <a:off x="4623556" y="3008303"/>
            <a:ext cx="499339" cy="925553"/>
          </a:xfrm>
          <a:prstGeom prst="down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272BD3-23B3-C71E-2B7A-F15B7BC5DF2C}"/>
              </a:ext>
            </a:extLst>
          </p:cNvPr>
          <p:cNvSpPr txBox="1"/>
          <p:nvPr/>
        </p:nvSpPr>
        <p:spPr>
          <a:xfrm>
            <a:off x="5632571" y="2201761"/>
            <a:ext cx="926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Domain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0326383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6">
                <a:lumMod val="50000"/>
              </a:schemeClr>
            </a:gs>
            <a:gs pos="93000">
              <a:schemeClr val="accent6">
                <a:lumMod val="60000"/>
                <a:lumOff val="40000"/>
              </a:schemeClr>
            </a:gs>
            <a:gs pos="42000">
              <a:schemeClr val="accent6">
                <a:lumMod val="75000"/>
              </a:schemeClr>
            </a:gs>
            <a:gs pos="100000">
              <a:schemeClr val="bg2">
                <a:lumMod val="90000"/>
                <a:lumOff val="1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Title 1">
            <a:extLst>
              <a:ext uri="{FF2B5EF4-FFF2-40B4-BE49-F238E27FC236}">
                <a16:creationId xmlns:a16="http://schemas.microsoft.com/office/drawing/2014/main" id="{3ED142B4-5435-82E5-1509-93CA4CA90D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196900"/>
            <a:ext cx="4159160" cy="3155900"/>
          </a:xfrm>
        </p:spPr>
        <p:txBody>
          <a:bodyPr/>
          <a:lstStyle/>
          <a:p>
            <a:r>
              <a:rPr lang="en-US" dirty="0"/>
              <a:t>Randy Vroegop</a:t>
            </a:r>
          </a:p>
        </p:txBody>
      </p:sp>
      <p:sp>
        <p:nvSpPr>
          <p:cNvPr id="1039" name="Subtitle 2">
            <a:extLst>
              <a:ext uri="{FF2B5EF4-FFF2-40B4-BE49-F238E27FC236}">
                <a16:creationId xmlns:a16="http://schemas.microsoft.com/office/drawing/2014/main" id="{A9B1890E-2A1E-45D4-A718-14D160A8B0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7271" y="3505200"/>
            <a:ext cx="4159160" cy="2352356"/>
          </a:xfrm>
        </p:spPr>
        <p:txBody>
          <a:bodyPr/>
          <a:lstStyle/>
          <a:p>
            <a:r>
              <a:rPr lang="en-US" dirty="0"/>
              <a:t>Software Engineer</a:t>
            </a:r>
          </a:p>
        </p:txBody>
      </p:sp>
      <p:pic>
        <p:nvPicPr>
          <p:cNvPr id="1032" name="Picture 8" descr="Randy Vroegop">
            <a:extLst>
              <a:ext uri="{FF2B5EF4-FFF2-40B4-BE49-F238E27FC236}">
                <a16:creationId xmlns:a16="http://schemas.microsoft.com/office/drawing/2014/main" id="{7F52AA22-D016-A5F5-11F7-495AFD3F7F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0286" y="499955"/>
            <a:ext cx="939319" cy="939319"/>
          </a:xfrm>
          <a:custGeom>
            <a:avLst/>
            <a:gdLst>
              <a:gd name="connsiteX0" fmla="*/ 2566194 w 5132388"/>
              <a:gd name="connsiteY0" fmla="*/ 0 h 5132388"/>
              <a:gd name="connsiteX1" fmla="*/ 5132388 w 5132388"/>
              <a:gd name="connsiteY1" fmla="*/ 2566194 h 5132388"/>
              <a:gd name="connsiteX2" fmla="*/ 2566194 w 5132388"/>
              <a:gd name="connsiteY2" fmla="*/ 5132388 h 5132388"/>
              <a:gd name="connsiteX3" fmla="*/ 0 w 5132388"/>
              <a:gd name="connsiteY3" fmla="*/ 2566194 h 5132388"/>
              <a:gd name="connsiteX4" fmla="*/ 2566194 w 5132388"/>
              <a:gd name="connsiteY4" fmla="*/ 0 h 5132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32388" h="5132388">
                <a:moveTo>
                  <a:pt x="2566194" y="0"/>
                </a:moveTo>
                <a:cubicBezTo>
                  <a:pt x="3983464" y="0"/>
                  <a:pt x="5132388" y="1148924"/>
                  <a:pt x="5132388" y="2566194"/>
                </a:cubicBezTo>
                <a:cubicBezTo>
                  <a:pt x="5132388" y="3983464"/>
                  <a:pt x="3983464" y="5132388"/>
                  <a:pt x="2566194" y="5132388"/>
                </a:cubicBezTo>
                <a:cubicBezTo>
                  <a:pt x="1148924" y="5132388"/>
                  <a:pt x="0" y="3983464"/>
                  <a:pt x="0" y="2566194"/>
                </a:cubicBezTo>
                <a:cubicBezTo>
                  <a:pt x="0" y="1148924"/>
                  <a:pt x="1148924" y="0"/>
                  <a:pt x="2566194" y="0"/>
                </a:cubicBezTo>
                <a:close/>
              </a:path>
            </a:pathLst>
          </a:custGeom>
          <a:solidFill>
            <a:srgbClr val="FFFFFF"/>
          </a:solidFill>
        </p:spPr>
      </p:pic>
      <p:pic>
        <p:nvPicPr>
          <p:cNvPr id="1034" name="Picture 10" descr="Logo van ING Nederland">
            <a:extLst>
              <a:ext uri="{FF2B5EF4-FFF2-40B4-BE49-F238E27FC236}">
                <a16:creationId xmlns:a16="http://schemas.microsoft.com/office/drawing/2014/main" id="{0A6F79FA-B4B0-A273-6BAC-AC9337DB9C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9750" y="17114"/>
            <a:ext cx="9525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Logo van Hogeschool Rotterdam">
            <a:extLst>
              <a:ext uri="{FF2B5EF4-FFF2-40B4-BE49-F238E27FC236}">
                <a16:creationId xmlns:a16="http://schemas.microsoft.com/office/drawing/2014/main" id="{67A4561A-4BBF-C456-6596-D3CE08CB2C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8118" y="738939"/>
            <a:ext cx="9525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Logo van Aegon Nederland">
            <a:extLst>
              <a:ext uri="{FF2B5EF4-FFF2-40B4-BE49-F238E27FC236}">
                <a16:creationId xmlns:a16="http://schemas.microsoft.com/office/drawing/2014/main" id="{5CAA19E6-C439-137D-2D15-FE2E7B5E32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9750" y="1439274"/>
            <a:ext cx="9525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Logo van BDR Thermea Group">
            <a:extLst>
              <a:ext uri="{FF2B5EF4-FFF2-40B4-BE49-F238E27FC236}">
                <a16:creationId xmlns:a16="http://schemas.microsoft.com/office/drawing/2014/main" id="{E53CBB62-36BF-D61E-2B73-5E3CED2C87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8118" y="2233052"/>
            <a:ext cx="9525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Logo van Xedule">
            <a:extLst>
              <a:ext uri="{FF2B5EF4-FFF2-40B4-BE49-F238E27FC236}">
                <a16:creationId xmlns:a16="http://schemas.microsoft.com/office/drawing/2014/main" id="{9BECC32A-4A7C-4BD7-1E2D-4E1270650E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9750" y="3028950"/>
            <a:ext cx="9525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Logo van Stichting Roparun">
            <a:extLst>
              <a:ext uri="{FF2B5EF4-FFF2-40B4-BE49-F238E27FC236}">
                <a16:creationId xmlns:a16="http://schemas.microsoft.com/office/drawing/2014/main" id="{9E51A973-3E93-3004-1C69-E49F5DED9F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8118" y="3798971"/>
            <a:ext cx="9525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Logo van Ctac">
            <a:extLst>
              <a:ext uri="{FF2B5EF4-FFF2-40B4-BE49-F238E27FC236}">
                <a16:creationId xmlns:a16="http://schemas.microsoft.com/office/drawing/2014/main" id="{DA3D832B-12FA-245A-A751-06984A8B12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9750" y="4600192"/>
            <a:ext cx="9525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Logo van OHRA">
            <a:extLst>
              <a:ext uri="{FF2B5EF4-FFF2-40B4-BE49-F238E27FC236}">
                <a16:creationId xmlns:a16="http://schemas.microsoft.com/office/drawing/2014/main" id="{7A8C6454-49DF-B2F7-9D88-831A5B7A34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6007" y="5364890"/>
            <a:ext cx="9525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Logo van Konecranes">
            <a:extLst>
              <a:ext uri="{FF2B5EF4-FFF2-40B4-BE49-F238E27FC236}">
                <a16:creationId xmlns:a16="http://schemas.microsoft.com/office/drawing/2014/main" id="{6867F057-8A5D-CD50-A86A-9914A35D13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4814" y="6335629"/>
            <a:ext cx="522371" cy="522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87325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8BFA26-BB7A-C4B2-E400-E691318E75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BE8C4C-FD17-EB50-9C8C-C81A86A8F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Ports and Adapters AKA Hexagonal Architecture</a:t>
            </a:r>
            <a:endParaRPr lang="nl-NL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F89B68D-2E1A-FC4D-288B-1DAD3568B159}"/>
              </a:ext>
            </a:extLst>
          </p:cNvPr>
          <p:cNvSpPr/>
          <p:nvPr/>
        </p:nvSpPr>
        <p:spPr>
          <a:xfrm>
            <a:off x="5336003" y="3013881"/>
            <a:ext cx="1491916" cy="9144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Domain</a:t>
            </a:r>
            <a:endParaRPr lang="nl-NL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E27D165C-CAB6-63ED-7EE8-A10F38B773D0}"/>
              </a:ext>
            </a:extLst>
          </p:cNvPr>
          <p:cNvSpPr/>
          <p:nvPr/>
        </p:nvSpPr>
        <p:spPr>
          <a:xfrm>
            <a:off x="142373" y="3013881"/>
            <a:ext cx="1491916" cy="9144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API</a:t>
            </a:r>
            <a:br>
              <a:rPr lang="en-GB" dirty="0"/>
            </a:br>
            <a:r>
              <a:rPr lang="en-GB" dirty="0"/>
              <a:t>Adapter</a:t>
            </a:r>
            <a:endParaRPr lang="nl-NL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B4C2B655-07B2-4D6F-A09C-1C02F10232A2}"/>
              </a:ext>
            </a:extLst>
          </p:cNvPr>
          <p:cNvSpPr/>
          <p:nvPr/>
        </p:nvSpPr>
        <p:spPr>
          <a:xfrm>
            <a:off x="10557711" y="3013881"/>
            <a:ext cx="1491916" cy="9144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Persistence</a:t>
            </a:r>
          </a:p>
          <a:p>
            <a:pPr algn="ctr"/>
            <a:r>
              <a:rPr lang="en-GB" dirty="0"/>
              <a:t>Adapter</a:t>
            </a:r>
            <a:endParaRPr lang="nl-NL" dirty="0"/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8597CDBD-D7E9-EA66-0050-3624C222A5CC}"/>
              </a:ext>
            </a:extLst>
          </p:cNvPr>
          <p:cNvSpPr/>
          <p:nvPr/>
        </p:nvSpPr>
        <p:spPr>
          <a:xfrm rot="16200000">
            <a:off x="2024299" y="2831400"/>
            <a:ext cx="499339" cy="1279359"/>
          </a:xfrm>
          <a:prstGeom prst="down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1309418D-7905-239C-7CBE-1821F7BBF57E}"/>
              </a:ext>
            </a:extLst>
          </p:cNvPr>
          <p:cNvSpPr/>
          <p:nvPr/>
        </p:nvSpPr>
        <p:spPr>
          <a:xfrm rot="5400000">
            <a:off x="9668362" y="2831399"/>
            <a:ext cx="499339" cy="1279359"/>
          </a:xfrm>
          <a:prstGeom prst="down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7166B8B4-2DB6-258C-1C80-9DF36418EB0B}"/>
              </a:ext>
            </a:extLst>
          </p:cNvPr>
          <p:cNvSpPr/>
          <p:nvPr/>
        </p:nvSpPr>
        <p:spPr>
          <a:xfrm>
            <a:off x="7786436" y="3013881"/>
            <a:ext cx="1491916" cy="9144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Persistence</a:t>
            </a:r>
          </a:p>
          <a:p>
            <a:pPr algn="ctr"/>
            <a:r>
              <a:rPr lang="en-GB" dirty="0"/>
              <a:t>Port</a:t>
            </a:r>
            <a:endParaRPr lang="nl-NL" dirty="0"/>
          </a:p>
        </p:txBody>
      </p:sp>
      <p:sp>
        <p:nvSpPr>
          <p:cNvPr id="4" name="Arrow: Down 3">
            <a:extLst>
              <a:ext uri="{FF2B5EF4-FFF2-40B4-BE49-F238E27FC236}">
                <a16:creationId xmlns:a16="http://schemas.microsoft.com/office/drawing/2014/main" id="{ACC21629-BA3D-BEC1-A7D6-0002A649E4D7}"/>
              </a:ext>
            </a:extLst>
          </p:cNvPr>
          <p:cNvSpPr/>
          <p:nvPr/>
        </p:nvSpPr>
        <p:spPr>
          <a:xfrm rot="16200000">
            <a:off x="7057509" y="2991821"/>
            <a:ext cx="499339" cy="958516"/>
          </a:xfrm>
          <a:prstGeom prst="down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4EAA5BF-7AFE-AC7B-B4C5-B71107AF6F36}"/>
              </a:ext>
            </a:extLst>
          </p:cNvPr>
          <p:cNvSpPr/>
          <p:nvPr/>
        </p:nvSpPr>
        <p:spPr>
          <a:xfrm>
            <a:off x="2574758" y="2201761"/>
            <a:ext cx="7050505" cy="2496553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49D6799-64DC-0A23-F7A9-BE4140D453D8}"/>
              </a:ext>
            </a:extLst>
          </p:cNvPr>
          <p:cNvSpPr/>
          <p:nvPr/>
        </p:nvSpPr>
        <p:spPr>
          <a:xfrm>
            <a:off x="2918535" y="3013881"/>
            <a:ext cx="1491916" cy="9144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API</a:t>
            </a:r>
            <a:br>
              <a:rPr lang="en-GB" dirty="0"/>
            </a:br>
            <a:r>
              <a:rPr lang="en-GB" dirty="0"/>
              <a:t>Port</a:t>
            </a:r>
            <a:endParaRPr lang="nl-NL" dirty="0"/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FC75CD13-7F55-A6F9-C1F7-90E7508E9393}"/>
              </a:ext>
            </a:extLst>
          </p:cNvPr>
          <p:cNvSpPr/>
          <p:nvPr/>
        </p:nvSpPr>
        <p:spPr>
          <a:xfrm rot="5400000">
            <a:off x="4623556" y="3008303"/>
            <a:ext cx="499339" cy="925553"/>
          </a:xfrm>
          <a:prstGeom prst="down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0F2DAF-D773-43F3-F6AF-BE4532C5B8E6}"/>
              </a:ext>
            </a:extLst>
          </p:cNvPr>
          <p:cNvSpPr txBox="1"/>
          <p:nvPr/>
        </p:nvSpPr>
        <p:spPr>
          <a:xfrm>
            <a:off x="5632571" y="2201761"/>
            <a:ext cx="926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Domain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5114988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DD7A-C021-95B5-2BDE-88A5041FE2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More </a:t>
            </a:r>
            <a:r>
              <a:rPr lang="nl-NL" dirty="0" err="1"/>
              <a:t>things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</a:t>
            </a:r>
            <a:r>
              <a:rPr lang="nl-NL" dirty="0" err="1"/>
              <a:t>maintained</a:t>
            </a:r>
            <a:r>
              <a:rPr lang="nl-NL" dirty="0"/>
              <a:t>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BAE768-7762-E266-5642-1FB79AF23AF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2D9485-CBE9-5E0F-2059-B179E0C3A834}"/>
              </a:ext>
            </a:extLst>
          </p:cNvPr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355425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75AE83E1-3A04-0454-DD6F-376503C43B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6322" y="408820"/>
            <a:ext cx="8935507" cy="949467"/>
          </a:xfrm>
        </p:spPr>
        <p:txBody>
          <a:bodyPr/>
          <a:lstStyle/>
          <a:p>
            <a:endParaRPr lang="en-US"/>
          </a:p>
        </p:txBody>
      </p:sp>
      <p:graphicFrame>
        <p:nvGraphicFramePr>
          <p:cNvPr id="25" name="Content Placeholder 2">
            <a:extLst>
              <a:ext uri="{FF2B5EF4-FFF2-40B4-BE49-F238E27FC236}">
                <a16:creationId xmlns:a16="http://schemas.microsoft.com/office/drawing/2014/main" id="{5EEC9D00-19AA-9431-045C-A3928BD74E5C}"/>
              </a:ext>
            </a:extLst>
          </p:cNvPr>
          <p:cNvGraphicFramePr>
            <a:graphicFrameLocks noGrp="1"/>
          </p:cNvGraphicFramePr>
          <p:nvPr>
            <p:ph sz="quarter" idx="17"/>
            <p:extLst>
              <p:ext uri="{D42A27DB-BD31-4B8C-83A1-F6EECF244321}">
                <p14:modId xmlns:p14="http://schemas.microsoft.com/office/powerpoint/2010/main" val="704777060"/>
              </p:ext>
            </p:extLst>
          </p:nvPr>
        </p:nvGraphicFramePr>
        <p:xfrm>
          <a:off x="796322" y="1986061"/>
          <a:ext cx="5797550" cy="40152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6" name="Picture 25">
            <a:extLst>
              <a:ext uri="{FF2B5EF4-FFF2-40B4-BE49-F238E27FC236}">
                <a16:creationId xmlns:a16="http://schemas.microsoft.com/office/drawing/2014/main" id="{72C97C6F-5862-03D7-BB90-EB3CDE45312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0"/>
            <a:ext cx="12192000" cy="214312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E573224-D85E-0B91-F927-337E250CF94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94621" y="2677026"/>
            <a:ext cx="4593056" cy="3062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193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B6261ED9-BF47-6247-8A45-B60BD21DD5EF}"/>
              </a:ext>
            </a:extLst>
          </p:cNvPr>
          <p:cNvSpPr/>
          <p:nvPr/>
        </p:nvSpPr>
        <p:spPr>
          <a:xfrm>
            <a:off x="7795274" y="2857500"/>
            <a:ext cx="2855268" cy="80645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Business Logic</a:t>
            </a: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6D7F6A45-12BD-C087-0AE6-14C78BDFFA2B}"/>
              </a:ext>
            </a:extLst>
          </p:cNvPr>
          <p:cNvSpPr/>
          <p:nvPr/>
        </p:nvSpPr>
        <p:spPr>
          <a:xfrm>
            <a:off x="7788464" y="2857500"/>
            <a:ext cx="2855268" cy="806450"/>
          </a:xfrm>
          <a:prstGeom prst="roundRect">
            <a:avLst/>
          </a:prstGeom>
          <a:ln w="127000" cap="rnd">
            <a:solidFill>
              <a:schemeClr val="tx2">
                <a:lumMod val="20000"/>
                <a:lumOff val="80000"/>
              </a:schemeClr>
            </a:solidFill>
            <a:prstDash val="solid"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Business Logic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552962B-F607-0AE8-F236-8AF545257551}"/>
              </a:ext>
            </a:extLst>
          </p:cNvPr>
          <p:cNvSpPr txBox="1"/>
          <p:nvPr/>
        </p:nvSpPr>
        <p:spPr>
          <a:xfrm>
            <a:off x="1080190" y="247650"/>
            <a:ext cx="2545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err="1"/>
              <a:t>Layered</a:t>
            </a:r>
            <a:r>
              <a:rPr lang="nl-NL" dirty="0"/>
              <a:t> </a:t>
            </a:r>
            <a:r>
              <a:rPr lang="nl-NL" dirty="0" err="1"/>
              <a:t>architecture</a:t>
            </a:r>
            <a:endParaRPr lang="nl-NL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10564D3-D5DD-4080-8440-3D1ABF060F97}"/>
              </a:ext>
            </a:extLst>
          </p:cNvPr>
          <p:cNvSpPr txBox="1"/>
          <p:nvPr/>
        </p:nvSpPr>
        <p:spPr>
          <a:xfrm>
            <a:off x="7788464" y="247650"/>
            <a:ext cx="2855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err="1"/>
              <a:t>Hexagonal</a:t>
            </a:r>
            <a:r>
              <a:rPr lang="nl-NL" dirty="0"/>
              <a:t> </a:t>
            </a:r>
            <a:r>
              <a:rPr lang="nl-NL" dirty="0" err="1"/>
              <a:t>architecture</a:t>
            </a:r>
            <a:endParaRPr lang="nl-NL" dirty="0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5171B530-73EE-44F0-DC84-6A9CC250D37A}"/>
              </a:ext>
            </a:extLst>
          </p:cNvPr>
          <p:cNvSpPr/>
          <p:nvPr/>
        </p:nvSpPr>
        <p:spPr>
          <a:xfrm>
            <a:off x="1080190" y="1282700"/>
            <a:ext cx="2545890" cy="80645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Presentation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6B0061AF-9EE0-A7A4-8665-535E26B69ACE}"/>
              </a:ext>
            </a:extLst>
          </p:cNvPr>
          <p:cNvSpPr/>
          <p:nvPr/>
        </p:nvSpPr>
        <p:spPr>
          <a:xfrm>
            <a:off x="1087000" y="2857500"/>
            <a:ext cx="2545890" cy="80645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Business Logic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941DBDF0-12D4-9C1C-39A7-AF33FB3FF3B9}"/>
              </a:ext>
            </a:extLst>
          </p:cNvPr>
          <p:cNvSpPr/>
          <p:nvPr/>
        </p:nvSpPr>
        <p:spPr>
          <a:xfrm>
            <a:off x="1080190" y="4432300"/>
            <a:ext cx="2545890" cy="80645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Persistence</a:t>
            </a:r>
            <a:endParaRPr lang="nl-NL" dirty="0"/>
          </a:p>
        </p:txBody>
      </p:sp>
      <p:sp>
        <p:nvSpPr>
          <p:cNvPr id="39" name="Arrow: Down 38">
            <a:extLst>
              <a:ext uri="{FF2B5EF4-FFF2-40B4-BE49-F238E27FC236}">
                <a16:creationId xmlns:a16="http://schemas.microsoft.com/office/drawing/2014/main" id="{A3CD07AD-11B4-0179-7F1B-7A72A334CF60}"/>
              </a:ext>
            </a:extLst>
          </p:cNvPr>
          <p:cNvSpPr/>
          <p:nvPr/>
        </p:nvSpPr>
        <p:spPr>
          <a:xfrm>
            <a:off x="2106870" y="2070100"/>
            <a:ext cx="499339" cy="806450"/>
          </a:xfrm>
          <a:prstGeom prst="down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4" name="Arrow: Down 53">
            <a:extLst>
              <a:ext uri="{FF2B5EF4-FFF2-40B4-BE49-F238E27FC236}">
                <a16:creationId xmlns:a16="http://schemas.microsoft.com/office/drawing/2014/main" id="{E18C25AA-F07E-B3DA-F8E7-3CF5FF6357FF}"/>
              </a:ext>
            </a:extLst>
          </p:cNvPr>
          <p:cNvSpPr/>
          <p:nvPr/>
        </p:nvSpPr>
        <p:spPr>
          <a:xfrm>
            <a:off x="2100060" y="3644900"/>
            <a:ext cx="499339" cy="806450"/>
          </a:xfrm>
          <a:prstGeom prst="down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7DC35F0F-12B8-A132-E8BE-CCEA603A3197}"/>
              </a:ext>
            </a:extLst>
          </p:cNvPr>
          <p:cNvSpPr/>
          <p:nvPr/>
        </p:nvSpPr>
        <p:spPr>
          <a:xfrm>
            <a:off x="7788464" y="1282700"/>
            <a:ext cx="2855268" cy="80645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Presentation</a:t>
            </a:r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61F75B4F-95EE-EC0C-D02A-2F01E7BDAD64}"/>
              </a:ext>
            </a:extLst>
          </p:cNvPr>
          <p:cNvSpPr/>
          <p:nvPr/>
        </p:nvSpPr>
        <p:spPr>
          <a:xfrm>
            <a:off x="7788464" y="4432300"/>
            <a:ext cx="2855268" cy="80645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Persistence</a:t>
            </a:r>
            <a:endParaRPr lang="nl-NL" dirty="0"/>
          </a:p>
        </p:txBody>
      </p:sp>
      <p:sp>
        <p:nvSpPr>
          <p:cNvPr id="58" name="Arrow: Down 57">
            <a:extLst>
              <a:ext uri="{FF2B5EF4-FFF2-40B4-BE49-F238E27FC236}">
                <a16:creationId xmlns:a16="http://schemas.microsoft.com/office/drawing/2014/main" id="{4363C914-07DE-275E-D0E5-D74C9602FB4C}"/>
              </a:ext>
            </a:extLst>
          </p:cNvPr>
          <p:cNvSpPr/>
          <p:nvPr/>
        </p:nvSpPr>
        <p:spPr>
          <a:xfrm>
            <a:off x="8983920" y="2070100"/>
            <a:ext cx="499339" cy="806450"/>
          </a:xfrm>
          <a:prstGeom prst="down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9" name="Arrow: Down 58">
            <a:extLst>
              <a:ext uri="{FF2B5EF4-FFF2-40B4-BE49-F238E27FC236}">
                <a16:creationId xmlns:a16="http://schemas.microsoft.com/office/drawing/2014/main" id="{9E298A77-8FA0-6038-E6B8-5F7A3AA3693B}"/>
              </a:ext>
            </a:extLst>
          </p:cNvPr>
          <p:cNvSpPr/>
          <p:nvPr/>
        </p:nvSpPr>
        <p:spPr>
          <a:xfrm>
            <a:off x="8977110" y="3644900"/>
            <a:ext cx="499339" cy="806450"/>
          </a:xfrm>
          <a:prstGeom prst="down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8C81612E-DB2B-04F8-3790-0CC48D08C39B}"/>
              </a:ext>
            </a:extLst>
          </p:cNvPr>
          <p:cNvSpPr/>
          <p:nvPr/>
        </p:nvSpPr>
        <p:spPr>
          <a:xfrm>
            <a:off x="7795274" y="1282700"/>
            <a:ext cx="2855268" cy="80645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Adapter / </a:t>
            </a:r>
            <a:r>
              <a:rPr lang="nl-NL" dirty="0" err="1"/>
              <a:t>Infrastructure</a:t>
            </a:r>
            <a:endParaRPr lang="nl-NL" dirty="0"/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8BE3BC1C-5F9E-6D90-6432-AC07CF308461}"/>
              </a:ext>
            </a:extLst>
          </p:cNvPr>
          <p:cNvSpPr/>
          <p:nvPr/>
        </p:nvSpPr>
        <p:spPr>
          <a:xfrm>
            <a:off x="7795274" y="4432300"/>
            <a:ext cx="2855268" cy="80645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Adapter / </a:t>
            </a:r>
            <a:r>
              <a:rPr lang="nl-NL" dirty="0" err="1"/>
              <a:t>Infrastructure</a:t>
            </a:r>
            <a:endParaRPr lang="nl-NL" dirty="0"/>
          </a:p>
        </p:txBody>
      </p:sp>
      <p:pic>
        <p:nvPicPr>
          <p:cNvPr id="66" name="Picture 65" descr="A green hexagon with black background&#10;&#10;AI-generated content may be incorrect.">
            <a:extLst>
              <a:ext uri="{FF2B5EF4-FFF2-40B4-BE49-F238E27FC236}">
                <a16:creationId xmlns:a16="http://schemas.microsoft.com/office/drawing/2014/main" id="{B59F4D97-8340-E41C-6482-DDACE032DB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9486" y="3054058"/>
            <a:ext cx="470769" cy="41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730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8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14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  <p:bldP spid="59" grpId="0" animBg="1"/>
      <p:bldP spid="60" grpId="0" animBg="1"/>
      <p:bldP spid="61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7CF70A-7371-9562-F5ED-F6B13DAB1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github.com</a:t>
            </a:r>
          </a:p>
        </p:txBody>
      </p:sp>
    </p:spTree>
    <p:extLst>
      <p:ext uri="{BB962C8B-B14F-4D97-AF65-F5344CB8AC3E}">
        <p14:creationId xmlns:p14="http://schemas.microsoft.com/office/powerpoint/2010/main" val="20907795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0D51B42-AF11-AE02-97C6-E693808CDA42}"/>
              </a:ext>
            </a:extLst>
          </p:cNvPr>
          <p:cNvSpPr/>
          <p:nvPr/>
        </p:nvSpPr>
        <p:spPr>
          <a:xfrm>
            <a:off x="749209" y="3785230"/>
            <a:ext cx="2656114" cy="226314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l-NL" dirty="0" err="1"/>
              <a:t>UserController</a:t>
            </a:r>
            <a:br>
              <a:rPr lang="nl-NL" dirty="0"/>
            </a:br>
            <a:br>
              <a:rPr lang="nl-NL" dirty="0"/>
            </a:br>
            <a:r>
              <a:rPr lang="nl-NL" dirty="0"/>
              <a:t>GET /</a:t>
            </a:r>
            <a:r>
              <a:rPr lang="nl-NL" dirty="0" err="1"/>
              <a:t>api</a:t>
            </a:r>
            <a:r>
              <a:rPr lang="nl-NL" dirty="0"/>
              <a:t>/users</a:t>
            </a:r>
            <a:br>
              <a:rPr lang="nl-NL" dirty="0"/>
            </a:br>
            <a:r>
              <a:rPr lang="nl-NL" dirty="0"/>
              <a:t>GET /</a:t>
            </a:r>
            <a:r>
              <a:rPr lang="nl-NL" dirty="0" err="1"/>
              <a:t>api</a:t>
            </a:r>
            <a:r>
              <a:rPr lang="nl-NL" dirty="0"/>
              <a:t>/users/{</a:t>
            </a:r>
            <a:r>
              <a:rPr lang="nl-NL" dirty="0" err="1"/>
              <a:t>id</a:t>
            </a:r>
            <a:r>
              <a:rPr lang="nl-NL" dirty="0"/>
              <a:t>}</a:t>
            </a:r>
            <a:br>
              <a:rPr lang="nl-NL" dirty="0"/>
            </a:br>
            <a:r>
              <a:rPr lang="nl-NL" dirty="0"/>
              <a:t>POST /</a:t>
            </a:r>
            <a:r>
              <a:rPr lang="nl-NL" dirty="0" err="1"/>
              <a:t>api</a:t>
            </a:r>
            <a:r>
              <a:rPr lang="nl-NL" dirty="0"/>
              <a:t>/users</a:t>
            </a:r>
            <a:br>
              <a:rPr lang="nl-NL" dirty="0"/>
            </a:br>
            <a:r>
              <a:rPr lang="nl-NL" dirty="0"/>
              <a:t>PUT /</a:t>
            </a:r>
            <a:r>
              <a:rPr lang="nl-NL" dirty="0" err="1"/>
              <a:t>api</a:t>
            </a:r>
            <a:r>
              <a:rPr lang="nl-NL" dirty="0"/>
              <a:t>/users/{</a:t>
            </a:r>
            <a:r>
              <a:rPr lang="nl-NL" dirty="0" err="1"/>
              <a:t>id</a:t>
            </a:r>
            <a:r>
              <a:rPr lang="nl-NL" dirty="0"/>
              <a:t>}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0DAD24F-7F57-880B-4F69-277859589147}"/>
              </a:ext>
            </a:extLst>
          </p:cNvPr>
          <p:cNvSpPr/>
          <p:nvPr/>
        </p:nvSpPr>
        <p:spPr>
          <a:xfrm>
            <a:off x="4641395" y="3785230"/>
            <a:ext cx="2909208" cy="226314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l-NL" dirty="0" err="1"/>
              <a:t>UserService</a:t>
            </a:r>
            <a:br>
              <a:rPr lang="nl-NL" dirty="0"/>
            </a:br>
            <a:br>
              <a:rPr lang="nl-NL" dirty="0"/>
            </a:br>
            <a:r>
              <a:rPr lang="nl-NL" dirty="0" err="1"/>
              <a:t>ListUsers</a:t>
            </a:r>
            <a:r>
              <a:rPr lang="nl-NL" dirty="0"/>
              <a:t>()</a:t>
            </a:r>
            <a:br>
              <a:rPr lang="nl-NL" dirty="0"/>
            </a:br>
            <a:r>
              <a:rPr lang="nl-NL" dirty="0" err="1"/>
              <a:t>getUser</a:t>
            </a:r>
            <a:r>
              <a:rPr lang="nl-NL" dirty="0"/>
              <a:t>(</a:t>
            </a:r>
            <a:r>
              <a:rPr lang="nl-NL" dirty="0" err="1"/>
              <a:t>id</a:t>
            </a:r>
            <a:r>
              <a:rPr lang="nl-NL" dirty="0"/>
              <a:t>)</a:t>
            </a:r>
            <a:br>
              <a:rPr lang="nl-NL" dirty="0"/>
            </a:br>
            <a:r>
              <a:rPr lang="nl-NL" dirty="0" err="1"/>
              <a:t>createUser</a:t>
            </a:r>
            <a:r>
              <a:rPr lang="nl-NL" dirty="0"/>
              <a:t>(</a:t>
            </a:r>
            <a:r>
              <a:rPr lang="nl-NL" dirty="0" err="1"/>
              <a:t>userData</a:t>
            </a:r>
            <a:r>
              <a:rPr lang="nl-NL" dirty="0"/>
              <a:t>)</a:t>
            </a:r>
            <a:br>
              <a:rPr lang="nl-NL" dirty="0"/>
            </a:br>
            <a:r>
              <a:rPr lang="nl-NL" dirty="0" err="1"/>
              <a:t>updateUser</a:t>
            </a:r>
            <a:r>
              <a:rPr lang="nl-NL" dirty="0"/>
              <a:t>(</a:t>
            </a:r>
            <a:r>
              <a:rPr lang="nl-NL" dirty="0" err="1"/>
              <a:t>id</a:t>
            </a:r>
            <a:r>
              <a:rPr lang="nl-NL" dirty="0"/>
              <a:t>, </a:t>
            </a:r>
            <a:r>
              <a:rPr lang="nl-NL" dirty="0" err="1"/>
              <a:t>userData</a:t>
            </a:r>
            <a:r>
              <a:rPr lang="nl-NL" dirty="0"/>
              <a:t>)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434420C-AD51-90F7-CB49-46974AFBF581}"/>
              </a:ext>
            </a:extLst>
          </p:cNvPr>
          <p:cNvSpPr/>
          <p:nvPr/>
        </p:nvSpPr>
        <p:spPr>
          <a:xfrm>
            <a:off x="8782321" y="3785230"/>
            <a:ext cx="2909208" cy="226314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l-NL" dirty="0"/>
              <a:t>&lt; JPA&lt; </a:t>
            </a:r>
            <a:r>
              <a:rPr lang="nl-NL" dirty="0" err="1"/>
              <a:t>UserEntity</a:t>
            </a:r>
            <a:r>
              <a:rPr lang="nl-NL" dirty="0"/>
              <a:t> &gt; &gt;</a:t>
            </a:r>
            <a:br>
              <a:rPr lang="nl-NL" dirty="0"/>
            </a:br>
            <a:r>
              <a:rPr lang="nl-NL" dirty="0" err="1"/>
              <a:t>UserRepository</a:t>
            </a:r>
            <a:br>
              <a:rPr lang="nl-NL" dirty="0"/>
            </a:br>
            <a:br>
              <a:rPr lang="nl-NL" dirty="0"/>
            </a:br>
            <a:r>
              <a:rPr lang="nl-NL" dirty="0" err="1"/>
              <a:t>existsByUsername</a:t>
            </a:r>
            <a:r>
              <a:rPr lang="nl-NL" dirty="0"/>
              <a:t>(name)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E4A69B6-40C7-401E-D3BB-B79B7F701F6C}"/>
              </a:ext>
            </a:extLst>
          </p:cNvPr>
          <p:cNvSpPr/>
          <p:nvPr/>
        </p:nvSpPr>
        <p:spPr>
          <a:xfrm>
            <a:off x="8782321" y="1092927"/>
            <a:ext cx="2909208" cy="226314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l-NL" dirty="0" err="1"/>
              <a:t>UserEntity</a:t>
            </a:r>
            <a:br>
              <a:rPr lang="nl-NL" dirty="0"/>
            </a:br>
            <a:br>
              <a:rPr lang="nl-NL" dirty="0"/>
            </a:br>
            <a:r>
              <a:rPr lang="nl-NL" dirty="0"/>
              <a:t>username</a:t>
            </a:r>
            <a:br>
              <a:rPr lang="nl-NL" dirty="0"/>
            </a:br>
            <a:r>
              <a:rPr lang="nl-NL" dirty="0"/>
              <a:t>email</a:t>
            </a:r>
            <a:br>
              <a:rPr lang="nl-NL" dirty="0"/>
            </a:br>
            <a:r>
              <a:rPr lang="nl-NL" dirty="0" err="1"/>
              <a:t>fullName</a:t>
            </a:r>
            <a:br>
              <a:rPr lang="nl-NL" dirty="0"/>
            </a:br>
            <a:endParaRPr lang="nl-NL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882D409-B885-C7F4-D6AD-224BF9553D94}"/>
              </a:ext>
            </a:extLst>
          </p:cNvPr>
          <p:cNvSpPr/>
          <p:nvPr/>
        </p:nvSpPr>
        <p:spPr>
          <a:xfrm>
            <a:off x="8412480" y="584559"/>
            <a:ext cx="3648891" cy="5834742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nl-NL" dirty="0" err="1"/>
              <a:t>persistence</a:t>
            </a:r>
            <a:endParaRPr lang="nl-NL" dirty="0"/>
          </a:p>
          <a:p>
            <a:pPr algn="ctr"/>
            <a:endParaRPr lang="nl-NL" dirty="0"/>
          </a:p>
          <a:p>
            <a:pPr algn="ctr"/>
            <a:endParaRPr lang="nl-NL" dirty="0"/>
          </a:p>
          <a:p>
            <a:pPr algn="ctr"/>
            <a:endParaRPr lang="nl-NL" dirty="0"/>
          </a:p>
          <a:p>
            <a:pPr algn="ctr"/>
            <a:endParaRPr lang="nl-NL" dirty="0"/>
          </a:p>
          <a:p>
            <a:pPr algn="ctr"/>
            <a:endParaRPr lang="nl-NL" dirty="0"/>
          </a:p>
          <a:p>
            <a:pPr algn="ctr"/>
            <a:endParaRPr lang="nl-NL" dirty="0"/>
          </a:p>
          <a:p>
            <a:pPr algn="ctr"/>
            <a:endParaRPr lang="nl-NL" dirty="0"/>
          </a:p>
          <a:p>
            <a:pPr algn="ctr"/>
            <a:endParaRPr lang="nl-NL" dirty="0"/>
          </a:p>
          <a:p>
            <a:pPr algn="ctr"/>
            <a:endParaRPr lang="nl-NL" dirty="0"/>
          </a:p>
          <a:p>
            <a:pPr algn="ctr"/>
            <a:endParaRPr lang="nl-NL" dirty="0"/>
          </a:p>
          <a:p>
            <a:pPr algn="ctr"/>
            <a:endParaRPr lang="nl-NL" dirty="0"/>
          </a:p>
          <a:p>
            <a:pPr algn="ctr"/>
            <a:endParaRPr lang="nl-NL" dirty="0"/>
          </a:p>
          <a:p>
            <a:pPr algn="ctr"/>
            <a:endParaRPr lang="nl-NL" dirty="0"/>
          </a:p>
          <a:p>
            <a:pPr algn="ctr"/>
            <a:endParaRPr lang="nl-NL" dirty="0"/>
          </a:p>
          <a:p>
            <a:pPr algn="ctr"/>
            <a:endParaRPr lang="nl-NL" dirty="0"/>
          </a:p>
          <a:p>
            <a:pPr algn="ctr"/>
            <a:endParaRPr lang="nl-NL" dirty="0"/>
          </a:p>
          <a:p>
            <a:pPr algn="ctr"/>
            <a:endParaRPr lang="nl-NL" dirty="0"/>
          </a:p>
          <a:p>
            <a:pPr algn="ctr"/>
            <a:endParaRPr lang="nl-NL" dirty="0"/>
          </a:p>
          <a:p>
            <a:pPr algn="ctr"/>
            <a:endParaRPr lang="nl-NL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F3AE40B-743C-9574-AE66-4F1B82D5BB2C}"/>
              </a:ext>
            </a:extLst>
          </p:cNvPr>
          <p:cNvSpPr/>
          <p:nvPr/>
        </p:nvSpPr>
        <p:spPr>
          <a:xfrm>
            <a:off x="4271554" y="584559"/>
            <a:ext cx="3648891" cy="5834742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nl-NL" dirty="0"/>
              <a:t>service</a:t>
            </a:r>
          </a:p>
          <a:p>
            <a:pPr algn="ctr"/>
            <a:endParaRPr lang="nl-NL" dirty="0"/>
          </a:p>
          <a:p>
            <a:pPr algn="ctr"/>
            <a:endParaRPr lang="nl-NL" dirty="0"/>
          </a:p>
          <a:p>
            <a:pPr algn="ctr"/>
            <a:endParaRPr lang="nl-NL" dirty="0"/>
          </a:p>
          <a:p>
            <a:pPr algn="ctr"/>
            <a:endParaRPr lang="nl-NL" dirty="0"/>
          </a:p>
          <a:p>
            <a:pPr algn="ctr"/>
            <a:endParaRPr lang="nl-NL" dirty="0"/>
          </a:p>
          <a:p>
            <a:pPr algn="ctr"/>
            <a:endParaRPr lang="nl-NL" dirty="0"/>
          </a:p>
          <a:p>
            <a:pPr algn="ctr"/>
            <a:endParaRPr lang="nl-NL" dirty="0"/>
          </a:p>
          <a:p>
            <a:pPr algn="ctr"/>
            <a:endParaRPr lang="nl-NL" dirty="0"/>
          </a:p>
          <a:p>
            <a:pPr algn="ctr"/>
            <a:endParaRPr lang="nl-NL" dirty="0"/>
          </a:p>
          <a:p>
            <a:pPr algn="ctr"/>
            <a:endParaRPr lang="nl-NL" dirty="0"/>
          </a:p>
          <a:p>
            <a:pPr algn="ctr"/>
            <a:endParaRPr lang="nl-NL" dirty="0"/>
          </a:p>
          <a:p>
            <a:pPr algn="ctr"/>
            <a:endParaRPr lang="nl-NL" dirty="0"/>
          </a:p>
          <a:p>
            <a:pPr algn="ctr"/>
            <a:endParaRPr lang="nl-NL" dirty="0"/>
          </a:p>
          <a:p>
            <a:pPr algn="ctr"/>
            <a:endParaRPr lang="nl-NL" dirty="0"/>
          </a:p>
          <a:p>
            <a:pPr algn="ctr"/>
            <a:endParaRPr lang="nl-NL" dirty="0"/>
          </a:p>
          <a:p>
            <a:pPr algn="ctr"/>
            <a:endParaRPr lang="nl-NL" dirty="0"/>
          </a:p>
          <a:p>
            <a:pPr algn="ctr"/>
            <a:endParaRPr lang="nl-NL" dirty="0"/>
          </a:p>
          <a:p>
            <a:pPr algn="ctr"/>
            <a:endParaRPr lang="nl-NL" dirty="0"/>
          </a:p>
          <a:p>
            <a:pPr algn="ctr"/>
            <a:endParaRPr lang="nl-NL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FD41291-BD92-E6DD-5EDC-C77029B59F57}"/>
              </a:ext>
            </a:extLst>
          </p:cNvPr>
          <p:cNvSpPr/>
          <p:nvPr/>
        </p:nvSpPr>
        <p:spPr>
          <a:xfrm>
            <a:off x="252821" y="584559"/>
            <a:ext cx="3648891" cy="5834742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nl-NL" dirty="0" err="1"/>
              <a:t>api</a:t>
            </a:r>
            <a:endParaRPr lang="nl-NL" dirty="0"/>
          </a:p>
          <a:p>
            <a:pPr algn="ctr"/>
            <a:endParaRPr lang="nl-NL" dirty="0"/>
          </a:p>
          <a:p>
            <a:pPr algn="ctr"/>
            <a:endParaRPr lang="nl-NL" dirty="0"/>
          </a:p>
          <a:p>
            <a:pPr algn="ctr"/>
            <a:endParaRPr lang="nl-NL" dirty="0"/>
          </a:p>
          <a:p>
            <a:pPr algn="ctr"/>
            <a:endParaRPr lang="nl-NL" dirty="0"/>
          </a:p>
          <a:p>
            <a:pPr algn="ctr"/>
            <a:endParaRPr lang="nl-NL" dirty="0"/>
          </a:p>
          <a:p>
            <a:pPr algn="ctr"/>
            <a:endParaRPr lang="nl-NL" dirty="0"/>
          </a:p>
          <a:p>
            <a:pPr algn="ctr"/>
            <a:endParaRPr lang="nl-NL" dirty="0"/>
          </a:p>
          <a:p>
            <a:pPr algn="ctr"/>
            <a:endParaRPr lang="nl-NL" dirty="0"/>
          </a:p>
          <a:p>
            <a:pPr algn="ctr"/>
            <a:endParaRPr lang="nl-NL" dirty="0"/>
          </a:p>
          <a:p>
            <a:pPr algn="ctr"/>
            <a:endParaRPr lang="nl-NL" dirty="0"/>
          </a:p>
          <a:p>
            <a:pPr algn="ctr"/>
            <a:endParaRPr lang="nl-NL" dirty="0"/>
          </a:p>
          <a:p>
            <a:pPr algn="ctr"/>
            <a:endParaRPr lang="nl-NL" dirty="0"/>
          </a:p>
          <a:p>
            <a:pPr algn="ctr"/>
            <a:endParaRPr lang="nl-NL" dirty="0"/>
          </a:p>
          <a:p>
            <a:pPr algn="ctr"/>
            <a:endParaRPr lang="nl-NL" dirty="0"/>
          </a:p>
          <a:p>
            <a:pPr algn="ctr"/>
            <a:endParaRPr lang="nl-NL" dirty="0"/>
          </a:p>
          <a:p>
            <a:pPr algn="ctr"/>
            <a:endParaRPr lang="nl-NL" dirty="0"/>
          </a:p>
          <a:p>
            <a:pPr algn="ctr"/>
            <a:endParaRPr lang="nl-NL" dirty="0"/>
          </a:p>
          <a:p>
            <a:pPr algn="ctr"/>
            <a:endParaRPr lang="nl-NL" dirty="0"/>
          </a:p>
          <a:p>
            <a:pPr algn="ctr"/>
            <a:endParaRPr lang="nl-NL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A4F953E-4B4B-C7D6-DF89-633FAC831272}"/>
              </a:ext>
            </a:extLst>
          </p:cNvPr>
          <p:cNvCxnSpPr>
            <a:stCxn id="3" idx="3"/>
            <a:endCxn id="4" idx="1"/>
          </p:cNvCxnSpPr>
          <p:nvPr/>
        </p:nvCxnSpPr>
        <p:spPr>
          <a:xfrm>
            <a:off x="3405323" y="4916802"/>
            <a:ext cx="12360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D8FA00B-D3FD-AD07-1E8C-6FEF824C1A87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7550603" y="4916802"/>
            <a:ext cx="12317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38C7017-1F24-3F63-D033-6A4CCD5A98FF}"/>
              </a:ext>
            </a:extLst>
          </p:cNvPr>
          <p:cNvCxnSpPr>
            <a:cxnSpLocks/>
            <a:endCxn id="7" idx="1"/>
          </p:cNvCxnSpPr>
          <p:nvPr/>
        </p:nvCxnSpPr>
        <p:spPr>
          <a:xfrm flipV="1">
            <a:off x="2077266" y="2224499"/>
            <a:ext cx="6705055" cy="15607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C40C23D-D758-9AAE-0C5E-205657E33C57}"/>
              </a:ext>
            </a:extLst>
          </p:cNvPr>
          <p:cNvCxnSpPr>
            <a:cxnSpLocks/>
          </p:cNvCxnSpPr>
          <p:nvPr/>
        </p:nvCxnSpPr>
        <p:spPr>
          <a:xfrm flipV="1">
            <a:off x="6095999" y="2412274"/>
            <a:ext cx="2686322" cy="13729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201E13B-B7D0-A751-F34D-873FA3144B55}"/>
              </a:ext>
            </a:extLst>
          </p:cNvPr>
          <p:cNvCxnSpPr>
            <a:cxnSpLocks/>
          </p:cNvCxnSpPr>
          <p:nvPr/>
        </p:nvCxnSpPr>
        <p:spPr>
          <a:xfrm flipV="1">
            <a:off x="10236925" y="3356070"/>
            <a:ext cx="0" cy="4291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79856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EF5BC5-C536-0629-78D1-FA436C268F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259E930-66C3-7007-D6A3-87D3E22035D1}"/>
              </a:ext>
            </a:extLst>
          </p:cNvPr>
          <p:cNvSpPr/>
          <p:nvPr/>
        </p:nvSpPr>
        <p:spPr>
          <a:xfrm>
            <a:off x="9806024" y="951522"/>
            <a:ext cx="2174425" cy="5834742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nl-NL" dirty="0"/>
              <a:t>h2database</a:t>
            </a:r>
          </a:p>
          <a:p>
            <a:pPr algn="ctr"/>
            <a:endParaRPr lang="nl-NL" dirty="0"/>
          </a:p>
          <a:p>
            <a:pPr algn="ctr"/>
            <a:endParaRPr lang="nl-NL" dirty="0"/>
          </a:p>
          <a:p>
            <a:pPr algn="ctr"/>
            <a:endParaRPr lang="nl-NL" dirty="0"/>
          </a:p>
          <a:p>
            <a:pPr algn="ctr"/>
            <a:endParaRPr lang="nl-NL" dirty="0"/>
          </a:p>
          <a:p>
            <a:pPr algn="ctr"/>
            <a:endParaRPr lang="nl-NL" dirty="0"/>
          </a:p>
          <a:p>
            <a:pPr algn="ctr"/>
            <a:endParaRPr lang="nl-NL" dirty="0"/>
          </a:p>
          <a:p>
            <a:pPr algn="ctr"/>
            <a:endParaRPr lang="nl-NL" dirty="0"/>
          </a:p>
          <a:p>
            <a:pPr algn="ctr"/>
            <a:endParaRPr lang="nl-NL" dirty="0"/>
          </a:p>
          <a:p>
            <a:pPr algn="ctr"/>
            <a:endParaRPr lang="nl-NL" dirty="0"/>
          </a:p>
          <a:p>
            <a:pPr algn="ctr"/>
            <a:endParaRPr lang="nl-NL" dirty="0"/>
          </a:p>
          <a:p>
            <a:pPr algn="ctr"/>
            <a:endParaRPr lang="nl-NL" dirty="0"/>
          </a:p>
          <a:p>
            <a:pPr algn="ctr"/>
            <a:endParaRPr lang="nl-NL" dirty="0"/>
          </a:p>
          <a:p>
            <a:pPr algn="ctr"/>
            <a:endParaRPr lang="nl-NL" dirty="0"/>
          </a:p>
          <a:p>
            <a:pPr algn="ctr"/>
            <a:endParaRPr lang="nl-NL" dirty="0"/>
          </a:p>
          <a:p>
            <a:pPr algn="ctr"/>
            <a:endParaRPr lang="nl-NL" dirty="0"/>
          </a:p>
          <a:p>
            <a:pPr algn="ctr"/>
            <a:endParaRPr lang="nl-NL" dirty="0"/>
          </a:p>
          <a:p>
            <a:pPr algn="ctr"/>
            <a:endParaRPr lang="nl-NL" dirty="0"/>
          </a:p>
          <a:p>
            <a:pPr algn="ctr"/>
            <a:endParaRPr lang="nl-NL" dirty="0"/>
          </a:p>
          <a:p>
            <a:pPr algn="ctr"/>
            <a:endParaRPr lang="nl-NL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57E61C3-CA1C-2F32-29EE-51E0E9E45BFC}"/>
              </a:ext>
            </a:extLst>
          </p:cNvPr>
          <p:cNvSpPr/>
          <p:nvPr/>
        </p:nvSpPr>
        <p:spPr>
          <a:xfrm>
            <a:off x="2362243" y="951522"/>
            <a:ext cx="7320083" cy="5834742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nl-NL" dirty="0"/>
              <a:t>domain</a:t>
            </a:r>
          </a:p>
          <a:p>
            <a:pPr algn="ctr"/>
            <a:endParaRPr lang="nl-NL" dirty="0"/>
          </a:p>
          <a:p>
            <a:pPr algn="ctr"/>
            <a:endParaRPr lang="nl-NL" dirty="0"/>
          </a:p>
          <a:p>
            <a:pPr algn="ctr"/>
            <a:endParaRPr lang="nl-NL" dirty="0"/>
          </a:p>
          <a:p>
            <a:pPr algn="ctr"/>
            <a:endParaRPr lang="nl-NL" dirty="0"/>
          </a:p>
          <a:p>
            <a:pPr algn="ctr"/>
            <a:endParaRPr lang="nl-NL" dirty="0"/>
          </a:p>
          <a:p>
            <a:pPr algn="ctr"/>
            <a:endParaRPr lang="nl-NL" dirty="0"/>
          </a:p>
          <a:p>
            <a:pPr algn="ctr"/>
            <a:endParaRPr lang="nl-NL" dirty="0"/>
          </a:p>
          <a:p>
            <a:pPr algn="ctr"/>
            <a:endParaRPr lang="nl-NL" dirty="0"/>
          </a:p>
          <a:p>
            <a:pPr algn="ctr"/>
            <a:endParaRPr lang="nl-NL" dirty="0"/>
          </a:p>
          <a:p>
            <a:pPr algn="ctr"/>
            <a:endParaRPr lang="nl-NL" dirty="0"/>
          </a:p>
          <a:p>
            <a:pPr algn="ctr"/>
            <a:endParaRPr lang="nl-NL" dirty="0"/>
          </a:p>
          <a:p>
            <a:pPr algn="ctr"/>
            <a:endParaRPr lang="nl-NL" dirty="0"/>
          </a:p>
          <a:p>
            <a:pPr algn="ctr"/>
            <a:endParaRPr lang="nl-NL" dirty="0"/>
          </a:p>
          <a:p>
            <a:pPr algn="ctr"/>
            <a:endParaRPr lang="nl-NL" dirty="0"/>
          </a:p>
          <a:p>
            <a:pPr algn="ctr"/>
            <a:endParaRPr lang="nl-NL" dirty="0"/>
          </a:p>
          <a:p>
            <a:pPr algn="ctr"/>
            <a:endParaRPr lang="nl-NL" dirty="0"/>
          </a:p>
          <a:p>
            <a:pPr algn="ctr"/>
            <a:endParaRPr lang="nl-NL" dirty="0"/>
          </a:p>
          <a:p>
            <a:pPr algn="ctr"/>
            <a:endParaRPr lang="nl-NL" dirty="0"/>
          </a:p>
          <a:p>
            <a:pPr algn="ctr"/>
            <a:endParaRPr lang="nl-NL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1C59783-E552-5DFC-EB65-4C8C4B54BD2C}"/>
              </a:ext>
            </a:extLst>
          </p:cNvPr>
          <p:cNvSpPr/>
          <p:nvPr/>
        </p:nvSpPr>
        <p:spPr>
          <a:xfrm>
            <a:off x="174617" y="951522"/>
            <a:ext cx="2072368" cy="5834742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nl-NL" dirty="0" err="1"/>
              <a:t>api</a:t>
            </a:r>
            <a:endParaRPr lang="nl-NL" dirty="0"/>
          </a:p>
          <a:p>
            <a:pPr algn="ctr"/>
            <a:endParaRPr lang="nl-NL" dirty="0"/>
          </a:p>
          <a:p>
            <a:pPr algn="ctr"/>
            <a:endParaRPr lang="nl-NL" dirty="0"/>
          </a:p>
          <a:p>
            <a:pPr algn="ctr"/>
            <a:endParaRPr lang="nl-NL" dirty="0"/>
          </a:p>
          <a:p>
            <a:pPr algn="ctr"/>
            <a:endParaRPr lang="nl-NL" dirty="0"/>
          </a:p>
          <a:p>
            <a:pPr algn="ctr"/>
            <a:endParaRPr lang="nl-NL" dirty="0"/>
          </a:p>
          <a:p>
            <a:pPr algn="ctr"/>
            <a:endParaRPr lang="nl-NL" dirty="0"/>
          </a:p>
          <a:p>
            <a:pPr algn="ctr"/>
            <a:endParaRPr lang="nl-NL" dirty="0"/>
          </a:p>
          <a:p>
            <a:pPr algn="ctr"/>
            <a:endParaRPr lang="nl-NL" dirty="0"/>
          </a:p>
          <a:p>
            <a:pPr algn="ctr"/>
            <a:endParaRPr lang="nl-NL" dirty="0"/>
          </a:p>
          <a:p>
            <a:pPr algn="ctr"/>
            <a:endParaRPr lang="nl-NL" dirty="0"/>
          </a:p>
          <a:p>
            <a:pPr algn="ctr"/>
            <a:endParaRPr lang="nl-NL" dirty="0"/>
          </a:p>
          <a:p>
            <a:pPr algn="ctr"/>
            <a:endParaRPr lang="nl-NL" dirty="0"/>
          </a:p>
          <a:p>
            <a:pPr algn="ctr"/>
            <a:endParaRPr lang="nl-NL" dirty="0"/>
          </a:p>
          <a:p>
            <a:pPr algn="ctr"/>
            <a:endParaRPr lang="nl-NL" dirty="0"/>
          </a:p>
          <a:p>
            <a:pPr algn="ctr"/>
            <a:endParaRPr lang="nl-NL" dirty="0"/>
          </a:p>
          <a:p>
            <a:pPr algn="ctr"/>
            <a:endParaRPr lang="nl-NL" dirty="0"/>
          </a:p>
          <a:p>
            <a:pPr algn="ctr"/>
            <a:endParaRPr lang="nl-NL" dirty="0"/>
          </a:p>
          <a:p>
            <a:pPr algn="ctr"/>
            <a:endParaRPr lang="nl-NL" dirty="0"/>
          </a:p>
          <a:p>
            <a:pPr algn="ctr"/>
            <a:endParaRPr lang="nl-NL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65E6596-F791-DBCD-0CFE-E2F054158835}"/>
              </a:ext>
            </a:extLst>
          </p:cNvPr>
          <p:cNvSpPr/>
          <p:nvPr/>
        </p:nvSpPr>
        <p:spPr>
          <a:xfrm>
            <a:off x="231492" y="3373671"/>
            <a:ext cx="1958615" cy="154441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l-NL" sz="1100" dirty="0" err="1"/>
              <a:t>UserController</a:t>
            </a:r>
            <a:br>
              <a:rPr lang="nl-NL" sz="1100" dirty="0"/>
            </a:br>
            <a:br>
              <a:rPr lang="nl-NL" sz="1100" dirty="0"/>
            </a:br>
            <a:r>
              <a:rPr lang="nl-NL" sz="1100" dirty="0"/>
              <a:t>GET /</a:t>
            </a:r>
            <a:r>
              <a:rPr lang="nl-NL" sz="1100" dirty="0" err="1"/>
              <a:t>api</a:t>
            </a:r>
            <a:r>
              <a:rPr lang="nl-NL" sz="1100" dirty="0"/>
              <a:t>/users</a:t>
            </a:r>
            <a:br>
              <a:rPr lang="nl-NL" sz="1100" dirty="0"/>
            </a:br>
            <a:r>
              <a:rPr lang="nl-NL" sz="1100" dirty="0"/>
              <a:t>GET /</a:t>
            </a:r>
            <a:r>
              <a:rPr lang="nl-NL" sz="1100" dirty="0" err="1"/>
              <a:t>api</a:t>
            </a:r>
            <a:r>
              <a:rPr lang="nl-NL" sz="1100" dirty="0"/>
              <a:t>/users/{</a:t>
            </a:r>
            <a:r>
              <a:rPr lang="nl-NL" sz="1100" dirty="0" err="1"/>
              <a:t>id</a:t>
            </a:r>
            <a:r>
              <a:rPr lang="nl-NL" sz="1100" dirty="0"/>
              <a:t>}</a:t>
            </a:r>
            <a:br>
              <a:rPr lang="nl-NL" sz="1100" dirty="0"/>
            </a:br>
            <a:r>
              <a:rPr lang="nl-NL" sz="1100" dirty="0"/>
              <a:t>POST /</a:t>
            </a:r>
            <a:r>
              <a:rPr lang="nl-NL" sz="1100" dirty="0" err="1"/>
              <a:t>api</a:t>
            </a:r>
            <a:r>
              <a:rPr lang="nl-NL" sz="1100" dirty="0"/>
              <a:t>/users</a:t>
            </a:r>
            <a:br>
              <a:rPr lang="nl-NL" sz="1100" dirty="0"/>
            </a:br>
            <a:r>
              <a:rPr lang="nl-NL" sz="1100" dirty="0"/>
              <a:t>PUT /</a:t>
            </a:r>
            <a:r>
              <a:rPr lang="nl-NL" sz="1100" dirty="0" err="1"/>
              <a:t>api</a:t>
            </a:r>
            <a:r>
              <a:rPr lang="nl-NL" sz="1100" dirty="0"/>
              <a:t>/users/{</a:t>
            </a:r>
            <a:r>
              <a:rPr lang="nl-NL" sz="1100" dirty="0" err="1"/>
              <a:t>id</a:t>
            </a:r>
            <a:r>
              <a:rPr lang="nl-NL" sz="1100" dirty="0"/>
              <a:t>}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C742516-75E7-2322-3C83-409C5DF36161}"/>
              </a:ext>
            </a:extLst>
          </p:cNvPr>
          <p:cNvSpPr/>
          <p:nvPr/>
        </p:nvSpPr>
        <p:spPr>
          <a:xfrm>
            <a:off x="5390389" y="3373671"/>
            <a:ext cx="1833412" cy="154441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l-NL" sz="1100" dirty="0" err="1"/>
              <a:t>UserService</a:t>
            </a:r>
            <a:br>
              <a:rPr lang="nl-NL" sz="1100" dirty="0"/>
            </a:br>
            <a:br>
              <a:rPr lang="nl-NL" sz="1100" dirty="0"/>
            </a:br>
            <a:r>
              <a:rPr lang="nl-NL" sz="1100" dirty="0" err="1"/>
              <a:t>ListUsers</a:t>
            </a:r>
            <a:r>
              <a:rPr lang="nl-NL" sz="1100" dirty="0"/>
              <a:t>()</a:t>
            </a:r>
            <a:br>
              <a:rPr lang="nl-NL" sz="1100" dirty="0"/>
            </a:br>
            <a:r>
              <a:rPr lang="nl-NL" sz="1100" dirty="0" err="1"/>
              <a:t>getUser</a:t>
            </a:r>
            <a:r>
              <a:rPr lang="nl-NL" sz="1100" dirty="0"/>
              <a:t>(</a:t>
            </a:r>
            <a:r>
              <a:rPr lang="nl-NL" sz="1100" dirty="0" err="1"/>
              <a:t>id</a:t>
            </a:r>
            <a:r>
              <a:rPr lang="nl-NL" sz="1100" dirty="0"/>
              <a:t>)</a:t>
            </a:r>
            <a:br>
              <a:rPr lang="nl-NL" sz="1100" dirty="0"/>
            </a:br>
            <a:r>
              <a:rPr lang="nl-NL" sz="1100" dirty="0" err="1"/>
              <a:t>createUser</a:t>
            </a:r>
            <a:r>
              <a:rPr lang="nl-NL" sz="1100" dirty="0"/>
              <a:t>(</a:t>
            </a:r>
            <a:r>
              <a:rPr lang="nl-NL" sz="1100" dirty="0" err="1"/>
              <a:t>userData</a:t>
            </a:r>
            <a:r>
              <a:rPr lang="nl-NL" sz="1100" dirty="0"/>
              <a:t>)</a:t>
            </a:r>
            <a:br>
              <a:rPr lang="nl-NL" sz="1100" dirty="0"/>
            </a:br>
            <a:r>
              <a:rPr lang="nl-NL" sz="1100" dirty="0" err="1"/>
              <a:t>updateUser</a:t>
            </a:r>
            <a:r>
              <a:rPr lang="nl-NL" sz="1100" dirty="0"/>
              <a:t>(</a:t>
            </a:r>
            <a:r>
              <a:rPr lang="nl-NL" sz="1100" dirty="0" err="1"/>
              <a:t>id</a:t>
            </a:r>
            <a:r>
              <a:rPr lang="nl-NL" sz="1100" dirty="0"/>
              <a:t>, </a:t>
            </a:r>
            <a:r>
              <a:rPr lang="nl-NL" sz="1100" dirty="0" err="1"/>
              <a:t>userData</a:t>
            </a:r>
            <a:r>
              <a:rPr lang="nl-NL" sz="1100" dirty="0"/>
              <a:t>)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0ADE81C-9352-62CC-CE0B-C3E8D0E1F35E}"/>
              </a:ext>
            </a:extLst>
          </p:cNvPr>
          <p:cNvSpPr/>
          <p:nvPr/>
        </p:nvSpPr>
        <p:spPr>
          <a:xfrm>
            <a:off x="9865761" y="5168918"/>
            <a:ext cx="2054949" cy="154441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l-NL" sz="1100" dirty="0"/>
              <a:t>&lt; JPA &lt; </a:t>
            </a:r>
            <a:r>
              <a:rPr lang="nl-NL" sz="1100" dirty="0" err="1"/>
              <a:t>UserEntityDAO</a:t>
            </a:r>
            <a:r>
              <a:rPr lang="nl-NL" sz="1100" dirty="0"/>
              <a:t> &gt; &gt;</a:t>
            </a:r>
            <a:br>
              <a:rPr lang="nl-NL" sz="1100" dirty="0"/>
            </a:br>
            <a:r>
              <a:rPr lang="nl-NL" sz="1100" dirty="0" err="1"/>
              <a:t>UserRepository</a:t>
            </a:r>
            <a:br>
              <a:rPr lang="nl-NL" sz="1100" dirty="0"/>
            </a:br>
            <a:br>
              <a:rPr lang="nl-NL" sz="1100" dirty="0"/>
            </a:br>
            <a:r>
              <a:rPr lang="nl-NL" sz="1100" dirty="0" err="1"/>
              <a:t>existsByUsername</a:t>
            </a:r>
            <a:r>
              <a:rPr lang="nl-NL" sz="1100" dirty="0"/>
              <a:t>(name)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17BB1391-B8D2-44CC-81B1-73C3B977D0F2}"/>
              </a:ext>
            </a:extLst>
          </p:cNvPr>
          <p:cNvSpPr/>
          <p:nvPr/>
        </p:nvSpPr>
        <p:spPr>
          <a:xfrm>
            <a:off x="9902358" y="1578424"/>
            <a:ext cx="1958615" cy="154441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l-NL" sz="1100" dirty="0" err="1"/>
              <a:t>UserEntityDAO</a:t>
            </a:r>
            <a:br>
              <a:rPr lang="nl-NL" sz="1100" dirty="0"/>
            </a:br>
            <a:br>
              <a:rPr lang="nl-NL" sz="1100" dirty="0"/>
            </a:br>
            <a:r>
              <a:rPr lang="nl-NL" sz="1100" dirty="0"/>
              <a:t>username</a:t>
            </a:r>
            <a:br>
              <a:rPr lang="nl-NL" sz="1100" dirty="0"/>
            </a:br>
            <a:r>
              <a:rPr lang="nl-NL" sz="1100" dirty="0"/>
              <a:t>email</a:t>
            </a:r>
            <a:br>
              <a:rPr lang="nl-NL" sz="1100" dirty="0"/>
            </a:br>
            <a:r>
              <a:rPr lang="nl-NL" sz="1100" dirty="0" err="1"/>
              <a:t>fullName</a:t>
            </a:r>
            <a:br>
              <a:rPr lang="nl-NL" sz="1100" dirty="0"/>
            </a:br>
            <a:endParaRPr lang="nl-NL" sz="1100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C994EF31-D9F3-1A68-9C57-6DD2BC18DF8D}"/>
              </a:ext>
            </a:extLst>
          </p:cNvPr>
          <p:cNvSpPr/>
          <p:nvPr/>
        </p:nvSpPr>
        <p:spPr>
          <a:xfrm>
            <a:off x="5390389" y="1581041"/>
            <a:ext cx="1833413" cy="154441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l-NL" sz="1100" dirty="0" err="1"/>
              <a:t>UserEntity</a:t>
            </a:r>
            <a:br>
              <a:rPr lang="nl-NL" sz="1100" dirty="0"/>
            </a:br>
            <a:br>
              <a:rPr lang="nl-NL" sz="1100" dirty="0"/>
            </a:br>
            <a:r>
              <a:rPr lang="nl-NL" sz="1100" dirty="0"/>
              <a:t>username</a:t>
            </a:r>
            <a:br>
              <a:rPr lang="nl-NL" sz="1100" dirty="0"/>
            </a:br>
            <a:r>
              <a:rPr lang="nl-NL" sz="1100" dirty="0"/>
              <a:t>email</a:t>
            </a:r>
            <a:br>
              <a:rPr lang="nl-NL" sz="1100" dirty="0"/>
            </a:br>
            <a:r>
              <a:rPr lang="nl-NL" sz="1100" dirty="0" err="1"/>
              <a:t>fullName</a:t>
            </a:r>
            <a:br>
              <a:rPr lang="nl-NL" sz="1100" dirty="0"/>
            </a:br>
            <a:endParaRPr lang="nl-NL" sz="1100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D6BED9A6-118D-556E-DD29-B7B6D37B86FC}"/>
              </a:ext>
            </a:extLst>
          </p:cNvPr>
          <p:cNvSpPr/>
          <p:nvPr/>
        </p:nvSpPr>
        <p:spPr>
          <a:xfrm>
            <a:off x="2579770" y="3105600"/>
            <a:ext cx="2403760" cy="101723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l-NL" sz="1100" dirty="0"/>
              <a:t>&lt;&lt; INTERFACE &gt;&gt;</a:t>
            </a:r>
            <a:br>
              <a:rPr lang="nl-NL" sz="1100" dirty="0"/>
            </a:br>
            <a:r>
              <a:rPr lang="nl-NL" sz="1100" dirty="0" err="1"/>
              <a:t>UserReader</a:t>
            </a:r>
            <a:br>
              <a:rPr lang="nl-NL" sz="1100" dirty="0"/>
            </a:br>
            <a:br>
              <a:rPr lang="nl-NL" sz="1100" dirty="0"/>
            </a:br>
            <a:r>
              <a:rPr lang="nl-NL" sz="1100" dirty="0" err="1"/>
              <a:t>ListUsers</a:t>
            </a:r>
            <a:r>
              <a:rPr lang="nl-NL" sz="1100" dirty="0"/>
              <a:t>()</a:t>
            </a:r>
            <a:br>
              <a:rPr lang="nl-NL" sz="1100" dirty="0"/>
            </a:br>
            <a:r>
              <a:rPr lang="nl-NL" sz="1100" dirty="0" err="1"/>
              <a:t>getUser</a:t>
            </a:r>
            <a:r>
              <a:rPr lang="nl-NL" sz="1100" dirty="0"/>
              <a:t>(</a:t>
            </a:r>
            <a:r>
              <a:rPr lang="nl-NL" sz="1100" dirty="0" err="1"/>
              <a:t>id</a:t>
            </a:r>
            <a:r>
              <a:rPr lang="nl-NL" sz="1100" dirty="0"/>
              <a:t>)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CC9BEF5-3B2F-9C24-5DF9-DF8593438601}"/>
              </a:ext>
            </a:extLst>
          </p:cNvPr>
          <p:cNvCxnSpPr>
            <a:cxnSpLocks/>
            <a:stCxn id="16" idx="1"/>
            <a:endCxn id="17" idx="3"/>
          </p:cNvCxnSpPr>
          <p:nvPr/>
        </p:nvCxnSpPr>
        <p:spPr>
          <a:xfrm flipH="1">
            <a:off x="7223802" y="2350632"/>
            <a:ext cx="2678556" cy="26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E9430D31-EF3D-6932-BA0B-BCAEAAAE8C30}"/>
              </a:ext>
            </a:extLst>
          </p:cNvPr>
          <p:cNvSpPr txBox="1"/>
          <p:nvPr/>
        </p:nvSpPr>
        <p:spPr>
          <a:xfrm>
            <a:off x="8563080" y="2016016"/>
            <a:ext cx="1297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/>
              <a:t>Maps</a:t>
            </a:r>
            <a:r>
              <a:rPr lang="nl-NL" dirty="0"/>
              <a:t> </a:t>
            </a:r>
            <a:r>
              <a:rPr lang="nl-NL" dirty="0" err="1"/>
              <a:t>to</a:t>
            </a:r>
            <a:endParaRPr lang="nl-NL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30AC069-0CCE-6BE0-A8AD-9A5E25F45B84}"/>
              </a:ext>
            </a:extLst>
          </p:cNvPr>
          <p:cNvCxnSpPr>
            <a:cxnSpLocks/>
            <a:stCxn id="5" idx="1"/>
            <a:endCxn id="19" idx="3"/>
          </p:cNvCxnSpPr>
          <p:nvPr/>
        </p:nvCxnSpPr>
        <p:spPr>
          <a:xfrm flipH="1" flipV="1">
            <a:off x="4983530" y="3614217"/>
            <a:ext cx="406859" cy="531662"/>
          </a:xfrm>
          <a:prstGeom prst="straightConnector1">
            <a:avLst/>
          </a:prstGeom>
          <a:ln w="19050" cap="flat" cmpd="sng" algn="ctr">
            <a:solidFill>
              <a:schemeClr val="accent1"/>
            </a:solidFill>
            <a:prstDash val="sys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EFD530F3-D456-7BAF-C92B-C8FDD6E21CB1}"/>
              </a:ext>
            </a:extLst>
          </p:cNvPr>
          <p:cNvSpPr/>
          <p:nvPr/>
        </p:nvSpPr>
        <p:spPr>
          <a:xfrm>
            <a:off x="7630660" y="3373671"/>
            <a:ext cx="1833412" cy="154441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l-NL" sz="1100" dirty="0"/>
              <a:t>&lt;&lt; INTERFACE &gt;&gt;</a:t>
            </a:r>
            <a:br>
              <a:rPr lang="nl-NL" sz="1100" dirty="0"/>
            </a:br>
            <a:r>
              <a:rPr lang="nl-NL" sz="1100" dirty="0" err="1"/>
              <a:t>UserStoragePort</a:t>
            </a:r>
            <a:br>
              <a:rPr lang="nl-NL" sz="1100" dirty="0"/>
            </a:br>
            <a:br>
              <a:rPr lang="nl-NL" sz="1100" dirty="0"/>
            </a:br>
            <a:r>
              <a:rPr lang="nl-NL" sz="1100" dirty="0"/>
              <a:t>save(</a:t>
            </a:r>
            <a:r>
              <a:rPr lang="nl-NL" sz="1100" dirty="0" err="1"/>
              <a:t>UserEntity</a:t>
            </a:r>
            <a:r>
              <a:rPr lang="nl-NL" sz="1100" dirty="0"/>
              <a:t>)</a:t>
            </a:r>
            <a:br>
              <a:rPr lang="nl-NL" sz="1100" dirty="0"/>
            </a:br>
            <a:r>
              <a:rPr lang="nl-NL" sz="1100" dirty="0"/>
              <a:t>update(</a:t>
            </a:r>
            <a:r>
              <a:rPr lang="nl-NL" sz="1100" dirty="0" err="1"/>
              <a:t>UserEntity</a:t>
            </a:r>
            <a:r>
              <a:rPr lang="nl-NL" sz="1100" dirty="0"/>
              <a:t>)</a:t>
            </a:r>
          </a:p>
          <a:p>
            <a:r>
              <a:rPr lang="nl-NL" sz="1100" dirty="0"/>
              <a:t>get(username)</a:t>
            </a:r>
          </a:p>
          <a:p>
            <a:r>
              <a:rPr lang="nl-NL" sz="1100" dirty="0" err="1"/>
              <a:t>getAll</a:t>
            </a:r>
            <a:r>
              <a:rPr lang="nl-NL" sz="1100" dirty="0"/>
              <a:t>()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651E10BD-A275-9A3E-31A3-FDCAB6F8E210}"/>
              </a:ext>
            </a:extLst>
          </p:cNvPr>
          <p:cNvSpPr/>
          <p:nvPr/>
        </p:nvSpPr>
        <p:spPr>
          <a:xfrm>
            <a:off x="9865761" y="3373671"/>
            <a:ext cx="2054949" cy="154441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l-NL" sz="1100" dirty="0" err="1"/>
              <a:t>UserStorageAdapter</a:t>
            </a:r>
            <a:br>
              <a:rPr lang="nl-NL" sz="1100" dirty="0"/>
            </a:br>
            <a:br>
              <a:rPr lang="nl-NL" sz="1100" dirty="0"/>
            </a:br>
            <a:r>
              <a:rPr lang="nl-NL" sz="1100" dirty="0"/>
              <a:t>save(</a:t>
            </a:r>
            <a:r>
              <a:rPr lang="nl-NL" sz="1100" dirty="0" err="1"/>
              <a:t>UserEntity</a:t>
            </a:r>
            <a:r>
              <a:rPr lang="nl-NL" sz="1100" dirty="0"/>
              <a:t>)</a:t>
            </a:r>
            <a:br>
              <a:rPr lang="nl-NL" sz="1100" dirty="0"/>
            </a:br>
            <a:r>
              <a:rPr lang="nl-NL" sz="1100" dirty="0"/>
              <a:t>update(</a:t>
            </a:r>
            <a:r>
              <a:rPr lang="nl-NL" sz="1100" dirty="0" err="1"/>
              <a:t>UserEntity</a:t>
            </a:r>
            <a:r>
              <a:rPr lang="nl-NL" sz="1100" dirty="0"/>
              <a:t>)</a:t>
            </a:r>
          </a:p>
          <a:p>
            <a:r>
              <a:rPr lang="nl-NL" sz="1100" dirty="0"/>
              <a:t>get(username)</a:t>
            </a:r>
          </a:p>
          <a:p>
            <a:r>
              <a:rPr lang="nl-NL" sz="1100" dirty="0" err="1"/>
              <a:t>getAll</a:t>
            </a:r>
            <a:r>
              <a:rPr lang="nl-NL" sz="1100" dirty="0"/>
              <a:t>()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1BD02E2-4153-2BFD-9FC3-1613CEB4FA92}"/>
              </a:ext>
            </a:extLst>
          </p:cNvPr>
          <p:cNvCxnSpPr>
            <a:cxnSpLocks/>
            <a:stCxn id="29" idx="1"/>
            <a:endCxn id="28" idx="3"/>
          </p:cNvCxnSpPr>
          <p:nvPr/>
        </p:nvCxnSpPr>
        <p:spPr>
          <a:xfrm flipH="1">
            <a:off x="9464072" y="4145879"/>
            <a:ext cx="401689" cy="0"/>
          </a:xfrm>
          <a:prstGeom prst="straightConnector1">
            <a:avLst/>
          </a:prstGeom>
          <a:ln w="19050" cap="flat" cmpd="sng" algn="ctr">
            <a:solidFill>
              <a:schemeClr val="accent1"/>
            </a:solidFill>
            <a:prstDash val="sys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9FDB7F92-C023-1352-D6FE-52BAF293C4CC}"/>
              </a:ext>
            </a:extLst>
          </p:cNvPr>
          <p:cNvCxnSpPr>
            <a:cxnSpLocks/>
            <a:stCxn id="4" idx="3"/>
            <a:endCxn id="19" idx="1"/>
          </p:cNvCxnSpPr>
          <p:nvPr/>
        </p:nvCxnSpPr>
        <p:spPr>
          <a:xfrm flipV="1">
            <a:off x="2190107" y="3614217"/>
            <a:ext cx="389663" cy="531662"/>
          </a:xfrm>
          <a:prstGeom prst="straightConnector1">
            <a:avLst/>
          </a:prstGeom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B66470D4-2CF2-201E-D95F-2EE88559E987}"/>
              </a:ext>
            </a:extLst>
          </p:cNvPr>
          <p:cNvCxnSpPr>
            <a:cxnSpLocks/>
            <a:stCxn id="5" idx="3"/>
            <a:endCxn id="28" idx="1"/>
          </p:cNvCxnSpPr>
          <p:nvPr/>
        </p:nvCxnSpPr>
        <p:spPr>
          <a:xfrm>
            <a:off x="7223801" y="4145879"/>
            <a:ext cx="406859" cy="0"/>
          </a:xfrm>
          <a:prstGeom prst="straightConnector1">
            <a:avLst/>
          </a:prstGeom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83" name="Rectangle: Rounded Corners 82">
            <a:extLst>
              <a:ext uri="{FF2B5EF4-FFF2-40B4-BE49-F238E27FC236}">
                <a16:creationId xmlns:a16="http://schemas.microsoft.com/office/drawing/2014/main" id="{16110EE5-B226-4AAD-F48C-ED2461DB8C95}"/>
              </a:ext>
            </a:extLst>
          </p:cNvPr>
          <p:cNvSpPr/>
          <p:nvPr/>
        </p:nvSpPr>
        <p:spPr>
          <a:xfrm>
            <a:off x="231493" y="1581041"/>
            <a:ext cx="1958615" cy="154441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l-NL" sz="1100" dirty="0" err="1"/>
              <a:t>UserEntityDTO</a:t>
            </a:r>
            <a:br>
              <a:rPr lang="nl-NL" sz="1100" dirty="0"/>
            </a:br>
            <a:br>
              <a:rPr lang="nl-NL" sz="1100" dirty="0"/>
            </a:br>
            <a:r>
              <a:rPr lang="nl-NL" sz="1100" dirty="0"/>
              <a:t>username</a:t>
            </a:r>
            <a:br>
              <a:rPr lang="nl-NL" sz="1100" dirty="0"/>
            </a:br>
            <a:r>
              <a:rPr lang="nl-NL" sz="1100" dirty="0"/>
              <a:t>email</a:t>
            </a:r>
            <a:br>
              <a:rPr lang="nl-NL" sz="1100" dirty="0"/>
            </a:br>
            <a:r>
              <a:rPr lang="nl-NL" sz="1100" dirty="0" err="1"/>
              <a:t>fullName</a:t>
            </a:r>
            <a:br>
              <a:rPr lang="nl-NL" sz="1100" dirty="0"/>
            </a:br>
            <a:endParaRPr lang="nl-NL" sz="1100" dirty="0"/>
          </a:p>
        </p:txBody>
      </p: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EECCA91B-E378-5220-9243-FAB80CABD59F}"/>
              </a:ext>
            </a:extLst>
          </p:cNvPr>
          <p:cNvCxnSpPr>
            <a:cxnSpLocks/>
            <a:stCxn id="4" idx="0"/>
            <a:endCxn id="83" idx="2"/>
          </p:cNvCxnSpPr>
          <p:nvPr/>
        </p:nvCxnSpPr>
        <p:spPr>
          <a:xfrm flipV="1">
            <a:off x="1210800" y="3125456"/>
            <a:ext cx="1" cy="2482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9090BF84-A3D0-5389-EF68-7980A81151A3}"/>
              </a:ext>
            </a:extLst>
          </p:cNvPr>
          <p:cNvCxnSpPr>
            <a:stCxn id="5" idx="0"/>
            <a:endCxn id="17" idx="2"/>
          </p:cNvCxnSpPr>
          <p:nvPr/>
        </p:nvCxnSpPr>
        <p:spPr>
          <a:xfrm flipV="1">
            <a:off x="6307095" y="3125456"/>
            <a:ext cx="1" cy="2482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D4BAE03E-F558-7FA8-CAAA-6C6A07B64148}"/>
              </a:ext>
            </a:extLst>
          </p:cNvPr>
          <p:cNvCxnSpPr>
            <a:stCxn id="83" idx="3"/>
            <a:endCxn id="17" idx="1"/>
          </p:cNvCxnSpPr>
          <p:nvPr/>
        </p:nvCxnSpPr>
        <p:spPr>
          <a:xfrm>
            <a:off x="2190108" y="2353249"/>
            <a:ext cx="320028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5060978C-245D-EDC2-7F6C-67D4E054C1B9}"/>
              </a:ext>
            </a:extLst>
          </p:cNvPr>
          <p:cNvSpPr txBox="1"/>
          <p:nvPr/>
        </p:nvSpPr>
        <p:spPr>
          <a:xfrm>
            <a:off x="2753534" y="2029761"/>
            <a:ext cx="1297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/>
              <a:t>Maps</a:t>
            </a:r>
            <a:r>
              <a:rPr lang="nl-NL" dirty="0"/>
              <a:t> </a:t>
            </a:r>
            <a:r>
              <a:rPr lang="nl-NL" dirty="0" err="1"/>
              <a:t>from</a:t>
            </a:r>
            <a:endParaRPr lang="nl-NL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B90E07E-E4C4-9AF8-030C-BFFEBD296335}"/>
              </a:ext>
            </a:extLst>
          </p:cNvPr>
          <p:cNvSpPr/>
          <p:nvPr/>
        </p:nvSpPr>
        <p:spPr>
          <a:xfrm>
            <a:off x="2596966" y="4151683"/>
            <a:ext cx="2403760" cy="101723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l-NL" sz="1100" dirty="0"/>
              <a:t>&lt;&lt; INTERFACE &gt;&gt;</a:t>
            </a:r>
            <a:br>
              <a:rPr lang="nl-NL" sz="1100" dirty="0"/>
            </a:br>
            <a:r>
              <a:rPr lang="nl-NL" sz="1100" dirty="0" err="1"/>
              <a:t>UserWriter</a:t>
            </a:r>
            <a:br>
              <a:rPr lang="nl-NL" sz="1100" dirty="0"/>
            </a:br>
            <a:br>
              <a:rPr lang="nl-NL" sz="1100" dirty="0"/>
            </a:br>
            <a:r>
              <a:rPr lang="nl-NL" sz="1100" dirty="0" err="1"/>
              <a:t>ListUsers</a:t>
            </a:r>
            <a:r>
              <a:rPr lang="nl-NL" sz="1100" dirty="0"/>
              <a:t>()</a:t>
            </a:r>
            <a:br>
              <a:rPr lang="nl-NL" sz="1100" dirty="0"/>
            </a:br>
            <a:r>
              <a:rPr lang="nl-NL" sz="1100" dirty="0" err="1"/>
              <a:t>getUser</a:t>
            </a:r>
            <a:r>
              <a:rPr lang="nl-NL" sz="1100" dirty="0"/>
              <a:t>(</a:t>
            </a:r>
            <a:r>
              <a:rPr lang="nl-NL" sz="1100" dirty="0" err="1"/>
              <a:t>id</a:t>
            </a:r>
            <a:r>
              <a:rPr lang="nl-NL" sz="1100" dirty="0"/>
              <a:t>)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7EC048B-3156-82E8-6A76-AE19FDEB12B9}"/>
              </a:ext>
            </a:extLst>
          </p:cNvPr>
          <p:cNvCxnSpPr>
            <a:cxnSpLocks/>
            <a:stCxn id="4" idx="3"/>
            <a:endCxn id="2" idx="1"/>
          </p:cNvCxnSpPr>
          <p:nvPr/>
        </p:nvCxnSpPr>
        <p:spPr>
          <a:xfrm>
            <a:off x="2190107" y="4145879"/>
            <a:ext cx="406859" cy="514422"/>
          </a:xfrm>
          <a:prstGeom prst="straightConnector1">
            <a:avLst/>
          </a:prstGeom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73D63EA-CB91-F375-FA46-40C2B537A345}"/>
              </a:ext>
            </a:extLst>
          </p:cNvPr>
          <p:cNvCxnSpPr>
            <a:cxnSpLocks/>
            <a:stCxn id="5" idx="1"/>
            <a:endCxn id="2" idx="3"/>
          </p:cNvCxnSpPr>
          <p:nvPr/>
        </p:nvCxnSpPr>
        <p:spPr>
          <a:xfrm flipH="1">
            <a:off x="5000726" y="4145879"/>
            <a:ext cx="389663" cy="514422"/>
          </a:xfrm>
          <a:prstGeom prst="straightConnector1">
            <a:avLst/>
          </a:prstGeom>
          <a:ln w="19050" cap="flat" cmpd="sng" algn="ctr">
            <a:solidFill>
              <a:schemeClr val="accent1"/>
            </a:solidFill>
            <a:prstDash val="sys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2459968-AD5B-0477-1F24-364FBC22E491}"/>
              </a:ext>
            </a:extLst>
          </p:cNvPr>
          <p:cNvCxnSpPr>
            <a:cxnSpLocks/>
            <a:stCxn id="29" idx="2"/>
            <a:endCxn id="6" idx="0"/>
          </p:cNvCxnSpPr>
          <p:nvPr/>
        </p:nvCxnSpPr>
        <p:spPr>
          <a:xfrm>
            <a:off x="10893236" y="4918086"/>
            <a:ext cx="0" cy="250832"/>
          </a:xfrm>
          <a:prstGeom prst="straightConnector1">
            <a:avLst/>
          </a:prstGeom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A902A68-DC91-53B0-7BA6-0FBA85A6AEF6}"/>
              </a:ext>
            </a:extLst>
          </p:cNvPr>
          <p:cNvCxnSpPr>
            <a:cxnSpLocks/>
            <a:endCxn id="16" idx="2"/>
          </p:cNvCxnSpPr>
          <p:nvPr/>
        </p:nvCxnSpPr>
        <p:spPr>
          <a:xfrm flipH="1" flipV="1">
            <a:off x="10881666" y="3122839"/>
            <a:ext cx="11570" cy="250832"/>
          </a:xfrm>
          <a:prstGeom prst="straightConnector1">
            <a:avLst/>
          </a:prstGeom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" name="Title 1">
            <a:extLst>
              <a:ext uri="{FF2B5EF4-FFF2-40B4-BE49-F238E27FC236}">
                <a16:creationId xmlns:a16="http://schemas.microsoft.com/office/drawing/2014/main" id="{9660B4EE-4345-D674-2034-C02A70968A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617" y="129680"/>
            <a:ext cx="11090275" cy="577462"/>
          </a:xfrm>
        </p:spPr>
        <p:txBody>
          <a:bodyPr/>
          <a:lstStyle/>
          <a:p>
            <a:r>
              <a:rPr lang="nl-NL" dirty="0"/>
              <a:t>github.com/vroegop/hexagonal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9F9203-4C1E-5A12-6571-3E5B8D22F5B0}"/>
              </a:ext>
            </a:extLst>
          </p:cNvPr>
          <p:cNvSpPr txBox="1"/>
          <p:nvPr/>
        </p:nvSpPr>
        <p:spPr>
          <a:xfrm>
            <a:off x="111464" y="6439977"/>
            <a:ext cx="20986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Localhost:8080/index.html</a:t>
            </a:r>
          </a:p>
        </p:txBody>
      </p:sp>
    </p:spTree>
    <p:extLst>
      <p:ext uri="{BB962C8B-B14F-4D97-AF65-F5344CB8AC3E}">
        <p14:creationId xmlns:p14="http://schemas.microsoft.com/office/powerpoint/2010/main" val="31601076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84ACE3-879B-5467-7B35-E3F4AFC8B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So</a:t>
            </a:r>
            <a:r>
              <a:rPr lang="nl-NL" dirty="0"/>
              <a:t>, </a:t>
            </a:r>
            <a:r>
              <a:rPr lang="nl-NL" dirty="0" err="1"/>
              <a:t>you</a:t>
            </a:r>
            <a:r>
              <a:rPr lang="nl-NL" dirty="0"/>
              <a:t> want </a:t>
            </a:r>
            <a:r>
              <a:rPr lang="nl-NL" dirty="0" err="1"/>
              <a:t>to</a:t>
            </a:r>
            <a:r>
              <a:rPr lang="nl-NL" dirty="0"/>
              <a:t> do </a:t>
            </a:r>
            <a:r>
              <a:rPr lang="nl-NL" dirty="0" err="1"/>
              <a:t>it</a:t>
            </a:r>
            <a:r>
              <a:rPr lang="nl-NL" dirty="0"/>
              <a:t> even </a:t>
            </a:r>
            <a:r>
              <a:rPr lang="nl-NL" dirty="0" err="1"/>
              <a:t>better</a:t>
            </a:r>
            <a:r>
              <a:rPr lang="nl-NL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59F339-0F05-07B0-5241-4E4103C2C13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nl-NL" dirty="0"/>
              <a:t>Make </a:t>
            </a:r>
            <a:r>
              <a:rPr lang="nl-NL" dirty="0" err="1"/>
              <a:t>your</a:t>
            </a:r>
            <a:r>
              <a:rPr lang="nl-NL" dirty="0"/>
              <a:t> domain a module</a:t>
            </a:r>
            <a:br>
              <a:rPr lang="nl-NL" dirty="0"/>
            </a:br>
            <a:br>
              <a:rPr lang="nl-NL" dirty="0"/>
            </a:br>
            <a:r>
              <a:rPr lang="nl-NL" dirty="0" err="1"/>
              <a:t>Only</a:t>
            </a:r>
            <a:r>
              <a:rPr lang="nl-NL" dirty="0"/>
              <a:t> </a:t>
            </a:r>
            <a:r>
              <a:rPr lang="nl-NL" dirty="0" err="1"/>
              <a:t>allow</a:t>
            </a:r>
            <a:r>
              <a:rPr lang="nl-NL" dirty="0"/>
              <a:t> Test </a:t>
            </a:r>
            <a:r>
              <a:rPr lang="nl-NL" dirty="0" err="1"/>
              <a:t>and</a:t>
            </a:r>
            <a:r>
              <a:rPr lang="nl-NL" dirty="0"/>
              <a:t> JSR330 </a:t>
            </a:r>
            <a:r>
              <a:rPr lang="nl-NL" dirty="0" err="1"/>
              <a:t>dependencies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domain – </a:t>
            </a:r>
            <a:r>
              <a:rPr lang="nl-NL" dirty="0" err="1"/>
              <a:t>the</a:t>
            </a:r>
            <a:r>
              <a:rPr lang="nl-NL" dirty="0"/>
              <a:t> rest is </a:t>
            </a:r>
            <a:r>
              <a:rPr lang="nl-NL" dirty="0" err="1"/>
              <a:t>forbidden</a:t>
            </a:r>
            <a:endParaRPr lang="nl-NL" dirty="0"/>
          </a:p>
          <a:p>
            <a:r>
              <a:rPr lang="nl-NL" dirty="0"/>
              <a:t>Every “Adapter” has </a:t>
            </a:r>
            <a:r>
              <a:rPr lang="nl-NL" dirty="0" err="1"/>
              <a:t>its</a:t>
            </a:r>
            <a:r>
              <a:rPr lang="nl-NL" dirty="0"/>
              <a:t> </a:t>
            </a:r>
            <a:r>
              <a:rPr lang="nl-NL" dirty="0" err="1"/>
              <a:t>own</a:t>
            </a:r>
            <a:r>
              <a:rPr lang="nl-NL" dirty="0"/>
              <a:t> module</a:t>
            </a:r>
          </a:p>
          <a:p>
            <a:r>
              <a:rPr lang="nl-NL" dirty="0"/>
              <a:t>Turn on </a:t>
            </a:r>
            <a:r>
              <a:rPr lang="nl-NL" dirty="0" err="1"/>
              <a:t>Annotation</a:t>
            </a:r>
            <a:r>
              <a:rPr lang="nl-NL" dirty="0"/>
              <a:t> Scanning </a:t>
            </a:r>
            <a:r>
              <a:rPr lang="nl-NL" dirty="0" err="1"/>
              <a:t>for</a:t>
            </a:r>
            <a:r>
              <a:rPr lang="nl-NL" dirty="0"/>
              <a:t> JSR330 </a:t>
            </a:r>
            <a:r>
              <a:rPr lang="nl-NL" dirty="0" err="1"/>
              <a:t>annotations</a:t>
            </a:r>
            <a:r>
              <a:rPr lang="nl-NL" dirty="0"/>
              <a:t> in Spring Boot (or </a:t>
            </a:r>
            <a:r>
              <a:rPr lang="nl-NL" dirty="0" err="1"/>
              <a:t>any</a:t>
            </a:r>
            <a:r>
              <a:rPr lang="nl-NL" dirty="0"/>
              <a:t> </a:t>
            </a:r>
            <a:r>
              <a:rPr lang="nl-NL" dirty="0" err="1"/>
              <a:t>other</a:t>
            </a:r>
            <a:r>
              <a:rPr lang="nl-NL" dirty="0"/>
              <a:t> </a:t>
            </a:r>
            <a:r>
              <a:rPr lang="nl-NL" dirty="0" err="1"/>
              <a:t>dependency</a:t>
            </a:r>
            <a:r>
              <a:rPr lang="nl-NL" dirty="0"/>
              <a:t> </a:t>
            </a:r>
            <a:r>
              <a:rPr lang="nl-NL" dirty="0" err="1"/>
              <a:t>injection</a:t>
            </a:r>
            <a:r>
              <a:rPr lang="nl-NL" dirty="0"/>
              <a:t> </a:t>
            </a:r>
            <a:r>
              <a:rPr lang="nl-NL" dirty="0" err="1"/>
              <a:t>framework</a:t>
            </a:r>
            <a:r>
              <a:rPr lang="nl-NL" dirty="0"/>
              <a:t>)</a:t>
            </a:r>
          </a:p>
          <a:p>
            <a:r>
              <a:rPr lang="nl-NL" dirty="0" err="1"/>
              <a:t>You</a:t>
            </a:r>
            <a:r>
              <a:rPr lang="nl-NL" dirty="0"/>
              <a:t> </a:t>
            </a:r>
            <a:r>
              <a:rPr lang="nl-NL" dirty="0" err="1"/>
              <a:t>will</a:t>
            </a:r>
            <a:r>
              <a:rPr lang="nl-NL" dirty="0"/>
              <a:t> </a:t>
            </a:r>
            <a:r>
              <a:rPr lang="nl-NL" dirty="0" err="1"/>
              <a:t>need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extra “Application” module </a:t>
            </a:r>
            <a:r>
              <a:rPr lang="nl-NL" dirty="0" err="1"/>
              <a:t>to</a:t>
            </a:r>
            <a:r>
              <a:rPr lang="nl-NL" dirty="0"/>
              <a:t> host </a:t>
            </a:r>
            <a:r>
              <a:rPr lang="nl-NL" dirty="0" err="1"/>
              <a:t>your</a:t>
            </a:r>
            <a:r>
              <a:rPr lang="nl-NL" dirty="0"/>
              <a:t> </a:t>
            </a:r>
            <a:r>
              <a:rPr lang="nl-NL" dirty="0" err="1"/>
              <a:t>dependency</a:t>
            </a:r>
            <a:r>
              <a:rPr lang="nl-NL" dirty="0"/>
              <a:t> </a:t>
            </a:r>
            <a:r>
              <a:rPr lang="nl-NL" dirty="0" err="1"/>
              <a:t>injection</a:t>
            </a:r>
            <a:endParaRPr lang="nl-NL" dirty="0"/>
          </a:p>
          <a:p>
            <a:r>
              <a:rPr lang="nl-NL" dirty="0"/>
              <a:t>The </a:t>
            </a:r>
            <a:r>
              <a:rPr lang="nl-NL" dirty="0" err="1"/>
              <a:t>application</a:t>
            </a:r>
            <a:r>
              <a:rPr lang="nl-NL" dirty="0"/>
              <a:t> module </a:t>
            </a:r>
            <a:r>
              <a:rPr lang="nl-NL" dirty="0" err="1"/>
              <a:t>depends</a:t>
            </a:r>
            <a:r>
              <a:rPr lang="nl-NL" dirty="0"/>
              <a:t> on </a:t>
            </a:r>
            <a:r>
              <a:rPr lang="nl-NL" dirty="0" err="1"/>
              <a:t>all</a:t>
            </a:r>
            <a:r>
              <a:rPr lang="nl-NL" dirty="0"/>
              <a:t> </a:t>
            </a:r>
            <a:r>
              <a:rPr lang="nl-NL" dirty="0" err="1"/>
              <a:t>other</a:t>
            </a:r>
            <a:r>
              <a:rPr lang="nl-NL" dirty="0"/>
              <a:t> modules.  </a:t>
            </a:r>
          </a:p>
          <a:p>
            <a:r>
              <a:rPr lang="nl-NL" dirty="0"/>
              <a:t>Adapters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depend</a:t>
            </a:r>
            <a:r>
              <a:rPr lang="nl-NL" dirty="0"/>
              <a:t> on Domain. Domain </a:t>
            </a:r>
            <a:r>
              <a:rPr lang="nl-NL" dirty="0" err="1"/>
              <a:t>depends</a:t>
            </a:r>
            <a:r>
              <a:rPr lang="nl-NL" dirty="0"/>
              <a:t> on </a:t>
            </a:r>
            <a:r>
              <a:rPr lang="nl-NL" dirty="0" err="1"/>
              <a:t>not</a:t>
            </a:r>
            <a:r>
              <a:rPr lang="nl-NL" dirty="0"/>
              <a:t> a single adapter</a:t>
            </a:r>
          </a:p>
          <a:p>
            <a:r>
              <a:rPr lang="nl-NL" dirty="0"/>
              <a:t>See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branch</a:t>
            </a:r>
            <a:r>
              <a:rPr lang="nl-NL" dirty="0"/>
              <a:t> </a:t>
            </a:r>
            <a:r>
              <a:rPr lang="nl-NL" dirty="0" err="1"/>
              <a:t>called</a:t>
            </a:r>
            <a:r>
              <a:rPr lang="nl-NL" dirty="0"/>
              <a:t> “</a:t>
            </a:r>
            <a:r>
              <a:rPr lang="nl-NL" dirty="0" err="1"/>
              <a:t>modularized</a:t>
            </a:r>
            <a:r>
              <a:rPr lang="nl-NL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426525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78EB0D-0EBF-10DE-8281-98B730D0B02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 err="1"/>
              <a:t>Writing</a:t>
            </a:r>
            <a:r>
              <a:rPr lang="nl-NL" dirty="0"/>
              <a:t> </a:t>
            </a:r>
            <a:r>
              <a:rPr lang="nl-NL" dirty="0" err="1"/>
              <a:t>simple</a:t>
            </a:r>
            <a:r>
              <a:rPr lang="nl-NL" dirty="0"/>
              <a:t> code is hard.</a:t>
            </a:r>
          </a:p>
        </p:txBody>
      </p:sp>
    </p:spTree>
    <p:extLst>
      <p:ext uri="{BB962C8B-B14F-4D97-AF65-F5344CB8AC3E}">
        <p14:creationId xmlns:p14="http://schemas.microsoft.com/office/powerpoint/2010/main" val="37337171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A cartoon of two people&#10;&#10;AI-generated content may be incorrect.">
            <a:extLst>
              <a:ext uri="{FF2B5EF4-FFF2-40B4-BE49-F238E27FC236}">
                <a16:creationId xmlns:a16="http://schemas.microsoft.com/office/drawing/2014/main" id="{849AFD0B-D039-7995-CF2A-C63AD65BA1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1356" y="68263"/>
            <a:ext cx="11949288" cy="6721475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23576948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3">
            <a:extLst>
              <a:ext uri="{FF2B5EF4-FFF2-40B4-BE49-F238E27FC236}">
                <a16:creationId xmlns:a16="http://schemas.microsoft.com/office/drawing/2014/main" id="{23E1D6AC-9EAB-6487-D8DB-3082644E7D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86397" y="1720840"/>
            <a:ext cx="5619206" cy="3416320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NL" altLang="nl-NL" sz="24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boolean</a:t>
            </a:r>
            <a: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 </a:t>
            </a:r>
            <a:r>
              <a:rPr kumimoji="0" lang="nl-NL" altLang="nl-NL" sz="2400" b="0" i="0" u="none" strike="noStrike" cap="none" normalizeH="0" baseline="0" dirty="0" err="1">
                <a:ln>
                  <a:noFill/>
                </a:ln>
                <a:solidFill>
                  <a:srgbClr val="56A8F5"/>
                </a:solidFill>
                <a:effectLst/>
                <a:latin typeface="JetBrains Mono"/>
              </a:rPr>
              <a:t>canShip</a:t>
            </a:r>
            <a: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(Order o) {</a:t>
            </a:r>
            <a:b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return </a:t>
            </a:r>
            <a: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o != </a:t>
            </a:r>
            <a:r>
              <a:rPr kumimoji="0" lang="nl-NL" altLang="nl-NL" sz="24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null</a:t>
            </a:r>
            <a: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 </a:t>
            </a:r>
            <a: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&amp;&amp;</a:t>
            </a:r>
            <a:b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    </a:t>
            </a:r>
            <a:r>
              <a:rPr kumimoji="0" lang="nl-NL" altLang="nl-NL" sz="2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o.isPaid</a:t>
            </a:r>
            <a: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() &amp;&amp;</a:t>
            </a:r>
            <a:b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    !</a:t>
            </a:r>
            <a:r>
              <a:rPr kumimoji="0" lang="nl-NL" altLang="nl-NL" sz="2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o.isCancelled</a:t>
            </a:r>
            <a: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() &amp;&amp;</a:t>
            </a:r>
            <a:b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    </a:t>
            </a:r>
            <a:r>
              <a:rPr kumimoji="0" lang="nl-NL" altLang="nl-NL" sz="2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o.getItems</a:t>
            </a:r>
            <a: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() != </a:t>
            </a:r>
            <a:r>
              <a:rPr kumimoji="0" lang="nl-NL" altLang="nl-NL" sz="24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null</a:t>
            </a:r>
            <a: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 </a:t>
            </a:r>
            <a: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&amp;&amp;</a:t>
            </a:r>
            <a:b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    !</a:t>
            </a:r>
            <a:r>
              <a:rPr kumimoji="0" lang="nl-NL" altLang="nl-NL" sz="2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o.getItems</a:t>
            </a:r>
            <a: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().</a:t>
            </a:r>
            <a:r>
              <a:rPr kumimoji="0" lang="nl-NL" altLang="nl-NL" sz="2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isEmpty</a:t>
            </a:r>
            <a: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() &amp;&amp;</a:t>
            </a:r>
            <a:b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    </a:t>
            </a:r>
            <a:r>
              <a:rPr kumimoji="0" lang="nl-NL" altLang="nl-NL" sz="2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o.getAddress</a:t>
            </a:r>
            <a: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() != </a:t>
            </a:r>
            <a:r>
              <a:rPr kumimoji="0" lang="nl-NL" altLang="nl-NL" sz="24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null</a:t>
            </a:r>
            <a: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 </a:t>
            </a:r>
            <a: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&amp;&amp;</a:t>
            </a:r>
            <a:b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    </a:t>
            </a:r>
            <a:r>
              <a:rPr kumimoji="0" lang="nl-NL" altLang="nl-NL" sz="2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o.getAddress</a:t>
            </a:r>
            <a: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().</a:t>
            </a:r>
            <a:r>
              <a:rPr kumimoji="0" lang="nl-NL" altLang="nl-NL" sz="2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isValid</a:t>
            </a:r>
            <a: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();</a:t>
            </a:r>
            <a:b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}</a:t>
            </a:r>
            <a:endParaRPr kumimoji="0" lang="nl-NL" altLang="nl-NL" sz="4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7177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AA4C2B-9E8A-7ECB-03B6-1A514D1620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3">
            <a:extLst>
              <a:ext uri="{FF2B5EF4-FFF2-40B4-BE49-F238E27FC236}">
                <a16:creationId xmlns:a16="http://schemas.microsoft.com/office/drawing/2014/main" id="{4E986B5A-21B4-2CA1-4FE8-DA13A9D461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9689" y="1720840"/>
            <a:ext cx="5619206" cy="3416320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NL" altLang="nl-NL" sz="24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boolean</a:t>
            </a:r>
            <a: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 </a:t>
            </a:r>
            <a:r>
              <a:rPr kumimoji="0" lang="nl-NL" altLang="nl-NL" sz="2400" b="0" i="0" u="none" strike="noStrike" cap="none" normalizeH="0" baseline="0" dirty="0" err="1">
                <a:ln>
                  <a:noFill/>
                </a:ln>
                <a:solidFill>
                  <a:srgbClr val="56A8F5"/>
                </a:solidFill>
                <a:effectLst/>
                <a:latin typeface="JetBrains Mono"/>
              </a:rPr>
              <a:t>canShip</a:t>
            </a:r>
            <a: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(Order o) {</a:t>
            </a:r>
            <a:b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return </a:t>
            </a:r>
            <a: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o != </a:t>
            </a:r>
            <a:r>
              <a:rPr kumimoji="0" lang="nl-NL" altLang="nl-NL" sz="24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null</a:t>
            </a:r>
            <a: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 </a:t>
            </a:r>
            <a: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&amp;&amp;</a:t>
            </a:r>
            <a:b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    </a:t>
            </a:r>
            <a:r>
              <a:rPr kumimoji="0" lang="nl-NL" altLang="nl-NL" sz="2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o.isPaid</a:t>
            </a:r>
            <a: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() &amp;&amp;</a:t>
            </a:r>
            <a:b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    !</a:t>
            </a:r>
            <a:r>
              <a:rPr kumimoji="0" lang="nl-NL" altLang="nl-NL" sz="2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o.isCancelled</a:t>
            </a:r>
            <a: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() &amp;&amp;</a:t>
            </a:r>
            <a:b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    </a:t>
            </a:r>
            <a:r>
              <a:rPr kumimoji="0" lang="nl-NL" altLang="nl-NL" sz="2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o.getItems</a:t>
            </a:r>
            <a: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() != </a:t>
            </a:r>
            <a:r>
              <a:rPr kumimoji="0" lang="nl-NL" altLang="nl-NL" sz="24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null</a:t>
            </a:r>
            <a: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 </a:t>
            </a:r>
            <a: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&amp;&amp;</a:t>
            </a:r>
            <a:b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    !</a:t>
            </a:r>
            <a:r>
              <a:rPr kumimoji="0" lang="nl-NL" altLang="nl-NL" sz="2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o.getItems</a:t>
            </a:r>
            <a: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().</a:t>
            </a:r>
            <a:r>
              <a:rPr kumimoji="0" lang="nl-NL" altLang="nl-NL" sz="2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isEmpty</a:t>
            </a:r>
            <a: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() &amp;&amp;</a:t>
            </a:r>
            <a:b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    </a:t>
            </a:r>
            <a:r>
              <a:rPr kumimoji="0" lang="nl-NL" altLang="nl-NL" sz="2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o.getAddress</a:t>
            </a:r>
            <a: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() != </a:t>
            </a:r>
            <a:r>
              <a:rPr kumimoji="0" lang="nl-NL" altLang="nl-NL" sz="24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null</a:t>
            </a:r>
            <a: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 </a:t>
            </a:r>
            <a: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&amp;&amp;</a:t>
            </a:r>
            <a:b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    </a:t>
            </a:r>
            <a:r>
              <a:rPr kumimoji="0" lang="nl-NL" altLang="nl-NL" sz="2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o.getAddress</a:t>
            </a:r>
            <a: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().</a:t>
            </a:r>
            <a:r>
              <a:rPr kumimoji="0" lang="nl-NL" altLang="nl-NL" sz="2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isValid</a:t>
            </a:r>
            <a: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();</a:t>
            </a:r>
            <a:b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}</a:t>
            </a:r>
            <a:endParaRPr kumimoji="0" lang="nl-NL" altLang="nl-NL" sz="4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7E88D1A8-3D31-49FD-EF46-2F589E85B2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5999" y="1782397"/>
            <a:ext cx="5866311" cy="3293209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NL" altLang="nl-NL" sz="1600" b="0" i="0" u="none" strike="noStrike" cap="none" normalizeH="0" baseline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boolean </a:t>
            </a:r>
            <a:r>
              <a:rPr kumimoji="0" lang="nl-NL" altLang="nl-NL" sz="1600" b="0" i="0" u="none" strike="noStrike" cap="none" normalizeH="0" baseline="0">
                <a:ln>
                  <a:noFill/>
                </a:ln>
                <a:solidFill>
                  <a:srgbClr val="56A8F5"/>
                </a:solidFill>
                <a:effectLst/>
                <a:latin typeface="JetBrains Mono"/>
              </a:rPr>
              <a:t>canShip</a:t>
            </a:r>
            <a:r>
              <a:rPr kumimoji="0" lang="nl-NL" altLang="nl-NL" sz="16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(Order o) {</a:t>
            </a:r>
            <a:br>
              <a:rPr kumimoji="0" lang="nl-NL" altLang="nl-NL" sz="16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nl-NL" altLang="nl-NL" sz="16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nl-NL" altLang="nl-NL" sz="1600" b="0" i="0" u="none" strike="noStrike" cap="none" normalizeH="0" baseline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return </a:t>
            </a:r>
            <a:r>
              <a:rPr kumimoji="0" lang="nl-NL" altLang="nl-NL" sz="16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hasPayment(o) &amp;&amp; hasItems(o) &amp;&amp; hasValidAddress(o);</a:t>
            </a:r>
            <a:br>
              <a:rPr kumimoji="0" lang="nl-NL" altLang="nl-NL" sz="16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nl-NL" altLang="nl-NL" sz="16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}</a:t>
            </a:r>
            <a:br>
              <a:rPr kumimoji="0" lang="nl-NL" altLang="nl-NL" sz="16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br>
              <a:rPr kumimoji="0" lang="nl-NL" altLang="nl-NL" sz="16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nl-NL" altLang="nl-NL" sz="1600" b="0" i="0" u="none" strike="noStrike" cap="none" normalizeH="0" baseline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boolean </a:t>
            </a:r>
            <a:r>
              <a:rPr kumimoji="0" lang="nl-NL" altLang="nl-NL" sz="1600" b="0" i="0" u="none" strike="noStrike" cap="none" normalizeH="0" baseline="0">
                <a:ln>
                  <a:noFill/>
                </a:ln>
                <a:solidFill>
                  <a:srgbClr val="56A8F5"/>
                </a:solidFill>
                <a:effectLst/>
                <a:latin typeface="JetBrains Mono"/>
              </a:rPr>
              <a:t>hasPayment</a:t>
            </a:r>
            <a:r>
              <a:rPr kumimoji="0" lang="nl-NL" altLang="nl-NL" sz="16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(Order o)      { </a:t>
            </a:r>
            <a:br>
              <a:rPr kumimoji="0" lang="nl-NL" altLang="nl-NL" sz="16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nl-NL" altLang="nl-NL" sz="16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nl-NL" altLang="nl-NL" sz="1600" b="0" i="0" u="none" strike="noStrike" cap="none" normalizeH="0" baseline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return </a:t>
            </a:r>
            <a:r>
              <a:rPr kumimoji="0" lang="nl-NL" altLang="nl-NL" sz="16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o != </a:t>
            </a:r>
            <a:r>
              <a:rPr kumimoji="0" lang="nl-NL" altLang="nl-NL" sz="1600" b="0" i="0" u="none" strike="noStrike" cap="none" normalizeH="0" baseline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null </a:t>
            </a:r>
            <a:r>
              <a:rPr kumimoji="0" lang="nl-NL" altLang="nl-NL" sz="16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&amp;&amp; o.isPaid() &amp;&amp; !o.isCancelled();</a:t>
            </a:r>
            <a:br>
              <a:rPr kumimoji="0" lang="nl-NL" altLang="nl-NL" sz="16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nl-NL" altLang="nl-NL" sz="16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}</a:t>
            </a:r>
            <a:br>
              <a:rPr kumimoji="0" lang="nl-NL" altLang="nl-NL" sz="16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nl-NL" altLang="nl-NL" sz="1600" b="0" i="0" u="none" strike="noStrike" cap="none" normalizeH="0" baseline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boolean </a:t>
            </a:r>
            <a:r>
              <a:rPr kumimoji="0" lang="nl-NL" altLang="nl-NL" sz="1600" b="0" i="0" u="none" strike="noStrike" cap="none" normalizeH="0" baseline="0">
                <a:ln>
                  <a:noFill/>
                </a:ln>
                <a:solidFill>
                  <a:srgbClr val="56A8F5"/>
                </a:solidFill>
                <a:effectLst/>
                <a:latin typeface="JetBrains Mono"/>
              </a:rPr>
              <a:t>hasItems</a:t>
            </a:r>
            <a:r>
              <a:rPr kumimoji="0" lang="nl-NL" altLang="nl-NL" sz="16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(Order o)        { </a:t>
            </a:r>
            <a:br>
              <a:rPr kumimoji="0" lang="nl-NL" altLang="nl-NL" sz="16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nl-NL" altLang="nl-NL" sz="16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nl-NL" altLang="nl-NL" sz="1600" b="0" i="0" u="none" strike="noStrike" cap="none" normalizeH="0" baseline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return </a:t>
            </a:r>
            <a:r>
              <a:rPr kumimoji="0" lang="nl-NL" altLang="nl-NL" sz="16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o.getItems() != </a:t>
            </a:r>
            <a:r>
              <a:rPr kumimoji="0" lang="nl-NL" altLang="nl-NL" sz="1600" b="0" i="0" u="none" strike="noStrike" cap="none" normalizeH="0" baseline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null </a:t>
            </a:r>
            <a:r>
              <a:rPr kumimoji="0" lang="nl-NL" altLang="nl-NL" sz="16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&amp;&amp; !o.getItems().isEmpty();</a:t>
            </a:r>
            <a:br>
              <a:rPr kumimoji="0" lang="nl-NL" altLang="nl-NL" sz="16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nl-NL" altLang="nl-NL" sz="16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}</a:t>
            </a:r>
            <a:br>
              <a:rPr kumimoji="0" lang="nl-NL" altLang="nl-NL" sz="16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nl-NL" altLang="nl-NL" sz="1600" b="0" i="0" u="none" strike="noStrike" cap="none" normalizeH="0" baseline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boolean </a:t>
            </a:r>
            <a:r>
              <a:rPr kumimoji="0" lang="nl-NL" altLang="nl-NL" sz="1600" b="0" i="0" u="none" strike="noStrike" cap="none" normalizeH="0" baseline="0">
                <a:ln>
                  <a:noFill/>
                </a:ln>
                <a:solidFill>
                  <a:srgbClr val="56A8F5"/>
                </a:solidFill>
                <a:effectLst/>
                <a:latin typeface="JetBrains Mono"/>
              </a:rPr>
              <a:t>hasValidAddress</a:t>
            </a:r>
            <a:r>
              <a:rPr kumimoji="0" lang="nl-NL" altLang="nl-NL" sz="16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(Order o) { </a:t>
            </a:r>
            <a:br>
              <a:rPr kumimoji="0" lang="nl-NL" altLang="nl-NL" sz="16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nl-NL" altLang="nl-NL" sz="16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nl-NL" altLang="nl-NL" sz="1600" b="0" i="0" u="none" strike="noStrike" cap="none" normalizeH="0" baseline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return </a:t>
            </a:r>
            <a:r>
              <a:rPr kumimoji="0" lang="nl-NL" altLang="nl-NL" sz="16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o.getAddress() != </a:t>
            </a:r>
            <a:r>
              <a:rPr kumimoji="0" lang="nl-NL" altLang="nl-NL" sz="1600" b="0" i="0" u="none" strike="noStrike" cap="none" normalizeH="0" baseline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null </a:t>
            </a:r>
            <a:r>
              <a:rPr kumimoji="0" lang="nl-NL" altLang="nl-NL" sz="16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&amp;&amp; o.getAddress().isValid();</a:t>
            </a:r>
            <a:br>
              <a:rPr kumimoji="0" lang="nl-NL" altLang="nl-NL" sz="16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nl-NL" altLang="nl-NL" sz="16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}</a:t>
            </a:r>
            <a:endParaRPr kumimoji="0" lang="nl-NL" altLang="nl-NL" sz="3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19153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0034E89-1952-5288-08A0-70A4A73BE3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4045464"/>
            <a:ext cx="11115355" cy="2286000"/>
          </a:xfrm>
          <a:noFill/>
        </p:spPr>
        <p:txBody>
          <a:bodyPr rtlCol="0" anchor="ctr"/>
          <a:lstStyle>
            <a:defPPr>
              <a:defRPr lang="nl-NL"/>
            </a:defPPr>
          </a:lstStyle>
          <a:p>
            <a:pPr algn="ctr" rtl="0"/>
            <a:r>
              <a:rPr lang="nl-NL" dirty="0">
                <a:latin typeface="Cascadia Mono Light" panose="020B0609020000020004" pitchFamily="49" charset="0"/>
                <a:ea typeface="Cascadia Mono Light" panose="020B0609020000020004" pitchFamily="49" charset="0"/>
                <a:cs typeface="Cascadia Mono Light" panose="020B0609020000020004" pitchFamily="49" charset="0"/>
              </a:rPr>
              <a:t>SOLID</a:t>
            </a:r>
          </a:p>
        </p:txBody>
      </p:sp>
      <p:pic>
        <p:nvPicPr>
          <p:cNvPr id="11" name="Tijdelijke aanduiding voor afbeelding 15" descr="Digitale achtergrond van gegevenspunten">
            <a:extLst>
              <a:ext uri="{FF2B5EF4-FFF2-40B4-BE49-F238E27FC236}">
                <a16:creationId xmlns:a16="http://schemas.microsoft.com/office/drawing/2014/main" id="{A496DCE5-C34A-22C2-A9D8-E90DFC8CE86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" b="52"/>
          <a:stretch/>
        </p:blipFill>
        <p:spPr>
          <a:xfrm>
            <a:off x="0" y="4594"/>
            <a:ext cx="12192000" cy="3771878"/>
          </a:xfrm>
        </p:spPr>
      </p:pic>
    </p:spTree>
    <p:extLst>
      <p:ext uri="{BB962C8B-B14F-4D97-AF65-F5344CB8AC3E}">
        <p14:creationId xmlns:p14="http://schemas.microsoft.com/office/powerpoint/2010/main" val="18397480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AB7F6D-B555-E5D3-B5E3-7EAB56B38B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">
            <a:extLst>
              <a:ext uri="{FF2B5EF4-FFF2-40B4-BE49-F238E27FC236}">
                <a16:creationId xmlns:a16="http://schemas.microsoft.com/office/drawing/2014/main" id="{CCF9A547-A9A0-DC31-10AE-947626213F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41515" y="3567213"/>
            <a:ext cx="8505020" cy="3046988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✅ </a:t>
            </a:r>
            <a:r>
              <a:rPr kumimoji="0" lang="nl-NL" altLang="nl-NL" sz="2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  <a:cs typeface="Courier New" panose="02070309020205020404" pitchFamily="49" charset="0"/>
              </a:rPr>
              <a:t>Good</a:t>
            </a:r>
            <a:b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  <a:cs typeface="Courier New" panose="02070309020205020404" pitchFamily="49" charset="0"/>
              </a:rPr>
            </a:br>
            <a: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  <a:cs typeface="Courier New" panose="02070309020205020404" pitchFamily="49" charset="0"/>
              </a:rPr>
              <a:t>class </a:t>
            </a:r>
            <a: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  <a:cs typeface="Courier New" panose="02070309020205020404" pitchFamily="49" charset="0"/>
              </a:rPr>
              <a:t>Report {</a:t>
            </a:r>
            <a:b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  <a:cs typeface="Courier New" panose="02070309020205020404" pitchFamily="49" charset="0"/>
              </a:rPr>
            </a:br>
            <a: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  <a:cs typeface="Courier New" panose="02070309020205020404" pitchFamily="49" charset="0"/>
              </a:rPr>
              <a:t>    </a:t>
            </a:r>
            <a:r>
              <a:rPr kumimoji="0" lang="nl-NL" altLang="nl-NL" sz="24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JetBrains Mono"/>
                <a:cs typeface="Courier New" panose="02070309020205020404" pitchFamily="49" charset="0"/>
              </a:rPr>
              <a:t>void</a:t>
            </a:r>
            <a: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JetBrains Mono"/>
                <a:cs typeface="Courier New" panose="02070309020205020404" pitchFamily="49" charset="0"/>
              </a:rPr>
              <a:t> </a:t>
            </a:r>
            <a:r>
              <a:rPr kumimoji="0" lang="nl-NL" altLang="nl-NL" sz="2400" b="0" i="0" u="none" strike="noStrike" cap="none" normalizeH="0" baseline="0" dirty="0" err="1">
                <a:ln>
                  <a:noFill/>
                </a:ln>
                <a:solidFill>
                  <a:srgbClr val="56A8F5"/>
                </a:solidFill>
                <a:effectLst/>
                <a:latin typeface="JetBrains Mono"/>
                <a:cs typeface="Courier New" panose="02070309020205020404" pitchFamily="49" charset="0"/>
              </a:rPr>
              <a:t>generate</a:t>
            </a:r>
            <a: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  <a:cs typeface="Courier New" panose="02070309020205020404" pitchFamily="49" charset="0"/>
              </a:rPr>
              <a:t>() {}</a:t>
            </a:r>
            <a:b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  <a:cs typeface="Courier New" panose="02070309020205020404" pitchFamily="49" charset="0"/>
              </a:rPr>
            </a:br>
            <a: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  <a:cs typeface="Courier New" panose="02070309020205020404" pitchFamily="49" charset="0"/>
              </a:rPr>
              <a:t>}</a:t>
            </a:r>
            <a:b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  <a:cs typeface="Courier New" panose="02070309020205020404" pitchFamily="49" charset="0"/>
              </a:rPr>
            </a:br>
            <a:b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  <a:cs typeface="Courier New" panose="02070309020205020404" pitchFamily="49" charset="0"/>
              </a:rPr>
            </a:br>
            <a: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  <a:cs typeface="Courier New" panose="02070309020205020404" pitchFamily="49" charset="0"/>
              </a:rPr>
              <a:t>class </a:t>
            </a:r>
            <a:r>
              <a:rPr kumimoji="0" lang="nl-NL" altLang="nl-NL" sz="2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  <a:cs typeface="Courier New" panose="02070309020205020404" pitchFamily="49" charset="0"/>
              </a:rPr>
              <a:t>FileSaver</a:t>
            </a:r>
            <a: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  <a:cs typeface="Courier New" panose="02070309020205020404" pitchFamily="49" charset="0"/>
              </a:rPr>
              <a:t> {</a:t>
            </a:r>
            <a:b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  <a:cs typeface="Courier New" panose="02070309020205020404" pitchFamily="49" charset="0"/>
              </a:rPr>
            </a:br>
            <a: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  <a:cs typeface="Courier New" panose="02070309020205020404" pitchFamily="49" charset="0"/>
              </a:rPr>
              <a:t>    </a:t>
            </a:r>
            <a:r>
              <a:rPr kumimoji="0" lang="nl-NL" altLang="nl-NL" sz="24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JetBrains Mono"/>
                <a:cs typeface="Courier New" panose="02070309020205020404" pitchFamily="49" charset="0"/>
              </a:rPr>
              <a:t>void</a:t>
            </a:r>
            <a: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JetBrains Mono"/>
                <a:cs typeface="Courier New" panose="02070309020205020404" pitchFamily="49" charset="0"/>
              </a:rPr>
              <a:t> </a:t>
            </a:r>
            <a: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rgbClr val="56A8F5"/>
                </a:solidFill>
                <a:effectLst/>
                <a:latin typeface="JetBrains Mono"/>
                <a:cs typeface="Courier New" panose="02070309020205020404" pitchFamily="49" charset="0"/>
              </a:rPr>
              <a:t>save</a:t>
            </a:r>
            <a: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  <a:cs typeface="Courier New" panose="02070309020205020404" pitchFamily="49" charset="0"/>
              </a:rPr>
              <a:t>(String </a:t>
            </a:r>
            <a: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JetBrains Mono"/>
                <a:cs typeface="Courier New" panose="02070309020205020404" pitchFamily="49" charset="0"/>
              </a:rPr>
              <a:t>data</a:t>
            </a:r>
            <a: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  <a:cs typeface="Courier New" panose="02070309020205020404" pitchFamily="49" charset="0"/>
              </a:rPr>
              <a:t>) {}</a:t>
            </a:r>
            <a:b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  <a:cs typeface="Courier New" panose="02070309020205020404" pitchFamily="49" charset="0"/>
              </a:rPr>
            </a:br>
            <a: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  <a:cs typeface="Courier New" panose="02070309020205020404" pitchFamily="49" charset="0"/>
              </a:rPr>
              <a:t>}</a:t>
            </a:r>
            <a:endParaRPr kumimoji="0" lang="nl-NL" altLang="nl-NL" sz="4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B4AA539D-CCF0-BFD9-D708-CCB539E181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41515" y="1256135"/>
            <a:ext cx="8505020" cy="1938992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❌ </a:t>
            </a:r>
            <a: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  <a:cs typeface="Courier New" panose="02070309020205020404" pitchFamily="49" charset="0"/>
              </a:rPr>
              <a:t>Bad</a:t>
            </a:r>
            <a:b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  <a:cs typeface="Courier New" panose="02070309020205020404" pitchFamily="49" charset="0"/>
              </a:rPr>
            </a:br>
            <a: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  <a:cs typeface="Courier New" panose="02070309020205020404" pitchFamily="49" charset="0"/>
              </a:rPr>
              <a:t>class </a:t>
            </a:r>
            <a: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  <a:cs typeface="Courier New" panose="02070309020205020404" pitchFamily="49" charset="0"/>
              </a:rPr>
              <a:t>Report {</a:t>
            </a:r>
            <a:b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  <a:cs typeface="Courier New" panose="02070309020205020404" pitchFamily="49" charset="0"/>
              </a:rPr>
            </a:br>
            <a: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  <a:cs typeface="Courier New" panose="02070309020205020404" pitchFamily="49" charset="0"/>
              </a:rPr>
              <a:t>    </a:t>
            </a:r>
            <a:r>
              <a:rPr kumimoji="0" lang="nl-NL" altLang="nl-NL" sz="24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JetBrains Mono"/>
                <a:cs typeface="Courier New" panose="02070309020205020404" pitchFamily="49" charset="0"/>
              </a:rPr>
              <a:t>void</a:t>
            </a:r>
            <a: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JetBrains Mono"/>
                <a:cs typeface="Courier New" panose="02070309020205020404" pitchFamily="49" charset="0"/>
              </a:rPr>
              <a:t> </a:t>
            </a:r>
            <a:r>
              <a:rPr kumimoji="0" lang="nl-NL" altLang="nl-NL" sz="2400" b="0" i="0" u="none" strike="noStrike" cap="none" normalizeH="0" baseline="0" dirty="0" err="1">
                <a:ln>
                  <a:noFill/>
                </a:ln>
                <a:solidFill>
                  <a:srgbClr val="56A8F5"/>
                </a:solidFill>
                <a:effectLst/>
                <a:latin typeface="JetBrains Mono"/>
                <a:cs typeface="Courier New" panose="02070309020205020404" pitchFamily="49" charset="0"/>
              </a:rPr>
              <a:t>generate</a:t>
            </a:r>
            <a: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  <a:cs typeface="Courier New" panose="02070309020205020404" pitchFamily="49" charset="0"/>
              </a:rPr>
              <a:t>() {}</a:t>
            </a:r>
            <a:b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  <a:cs typeface="Courier New" panose="02070309020205020404" pitchFamily="49" charset="0"/>
              </a:rPr>
            </a:br>
            <a: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  <a:cs typeface="Courier New" panose="02070309020205020404" pitchFamily="49" charset="0"/>
              </a:rPr>
              <a:t>    </a:t>
            </a:r>
            <a:r>
              <a:rPr kumimoji="0" lang="nl-NL" altLang="nl-NL" sz="24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JetBrains Mono"/>
                <a:cs typeface="Courier New" panose="02070309020205020404" pitchFamily="49" charset="0"/>
              </a:rPr>
              <a:t>void</a:t>
            </a:r>
            <a: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JetBrains Mono"/>
                <a:cs typeface="Courier New" panose="02070309020205020404" pitchFamily="49" charset="0"/>
              </a:rPr>
              <a:t> </a:t>
            </a:r>
            <a:r>
              <a:rPr kumimoji="0" lang="nl-NL" altLang="nl-NL" sz="2400" b="0" i="0" u="none" strike="noStrike" cap="none" normalizeH="0" baseline="0" dirty="0" err="1">
                <a:ln>
                  <a:noFill/>
                </a:ln>
                <a:solidFill>
                  <a:srgbClr val="56A8F5"/>
                </a:solidFill>
                <a:effectLst/>
                <a:latin typeface="JetBrains Mono"/>
                <a:cs typeface="Courier New" panose="02070309020205020404" pitchFamily="49" charset="0"/>
              </a:rPr>
              <a:t>saveToFile</a:t>
            </a:r>
            <a: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  <a:cs typeface="Courier New" panose="02070309020205020404" pitchFamily="49" charset="0"/>
              </a:rPr>
              <a:t>() {}</a:t>
            </a:r>
            <a:b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  <a:cs typeface="Courier New" panose="02070309020205020404" pitchFamily="49" charset="0"/>
              </a:rPr>
            </a:br>
            <a: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  <a:cs typeface="Courier New" panose="02070309020205020404" pitchFamily="49" charset="0"/>
              </a:rPr>
              <a:t>}</a:t>
            </a:r>
            <a:endParaRPr kumimoji="0" lang="nl-NL" altLang="nl-NL" sz="4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8BEE5B4-D99E-C767-4E96-A73B38026F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243799"/>
            <a:ext cx="11090274" cy="1332000"/>
          </a:xfrm>
        </p:spPr>
        <p:txBody>
          <a:bodyPr/>
          <a:lstStyle/>
          <a:p>
            <a:r>
              <a:rPr lang="en-GB" dirty="0"/>
              <a:t>Single responsibility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522278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955BAB-D168-12F5-3BBE-1B9775429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Open / Closed</a:t>
            </a:r>
            <a:endParaRPr lang="nl-NL" dirty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D5E0636C-CE41-4917-EA7B-18AD4081E00D}"/>
              </a:ext>
            </a:extLst>
          </p:cNvPr>
          <p:cNvSpPr>
            <a:spLocks noGrp="1" noChangeArrowheads="1"/>
          </p:cNvSpPr>
          <p:nvPr>
            <p:ph sz="half" idx="13"/>
          </p:nvPr>
        </p:nvSpPr>
        <p:spPr bwMode="auto">
          <a:xfrm>
            <a:off x="6476250" y="2356063"/>
            <a:ext cx="5352812" cy="3477875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NL" altLang="nl-NL" sz="20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interface </a:t>
            </a:r>
            <a:r>
              <a:rPr kumimoji="0" lang="nl-NL" altLang="nl-NL" sz="2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Discount {</a:t>
            </a:r>
            <a:br>
              <a:rPr kumimoji="0" lang="nl-NL" altLang="nl-NL" sz="2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nl-NL" altLang="nl-NL" sz="2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double </a:t>
            </a:r>
            <a:r>
              <a:rPr kumimoji="0" lang="nl-NL" altLang="nl-NL" sz="20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apply</a:t>
            </a:r>
            <a:r>
              <a:rPr kumimoji="0" lang="nl-NL" altLang="nl-NL" sz="2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(double </a:t>
            </a:r>
            <a:r>
              <a:rPr kumimoji="0" lang="nl-NL" altLang="nl-NL" sz="20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price</a:t>
            </a:r>
            <a:r>
              <a:rPr kumimoji="0" lang="nl-NL" altLang="nl-NL" sz="2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);</a:t>
            </a:r>
            <a:br>
              <a:rPr kumimoji="0" lang="nl-NL" altLang="nl-NL" sz="2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nl-NL" altLang="nl-NL" sz="2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}</a:t>
            </a:r>
            <a:br>
              <a:rPr kumimoji="0" lang="nl-NL" altLang="nl-NL" sz="2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br>
              <a:rPr kumimoji="0" lang="nl-NL" altLang="nl-NL" sz="2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nl-NL" altLang="nl-NL" sz="20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class </a:t>
            </a:r>
            <a:r>
              <a:rPr kumimoji="0" lang="nl-NL" altLang="nl-NL" sz="20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VipDiscount</a:t>
            </a:r>
            <a:r>
              <a:rPr kumimoji="0" lang="nl-NL" altLang="nl-NL" sz="2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</a:t>
            </a:r>
            <a:r>
              <a:rPr kumimoji="0" lang="nl-NL" altLang="nl-NL" sz="20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implements</a:t>
            </a:r>
            <a:r>
              <a:rPr kumimoji="0" lang="nl-NL" altLang="nl-NL" sz="20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 </a:t>
            </a:r>
            <a:r>
              <a:rPr kumimoji="0" lang="nl-NL" altLang="nl-NL" sz="2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Discount {</a:t>
            </a:r>
            <a:br>
              <a:rPr kumimoji="0" lang="nl-NL" altLang="nl-NL" sz="2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nl-NL" altLang="nl-NL" sz="2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nl-NL" altLang="nl-NL" sz="20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public </a:t>
            </a:r>
            <a:r>
              <a:rPr kumimoji="0" lang="nl-NL" altLang="nl-NL" sz="20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JetBrains Mono"/>
              </a:rPr>
              <a:t>double </a:t>
            </a:r>
            <a:r>
              <a:rPr kumimoji="0" lang="nl-NL" altLang="nl-NL" sz="2000" b="0" i="0" u="none" strike="noStrike" cap="none" normalizeH="0" baseline="0" dirty="0" err="1">
                <a:ln>
                  <a:noFill/>
                </a:ln>
                <a:solidFill>
                  <a:srgbClr val="56A8F5"/>
                </a:solidFill>
                <a:effectLst/>
                <a:latin typeface="JetBrains Mono"/>
              </a:rPr>
              <a:t>apply</a:t>
            </a:r>
            <a:r>
              <a:rPr kumimoji="0" lang="nl-NL" altLang="nl-NL" sz="2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(double </a:t>
            </a:r>
            <a:r>
              <a:rPr kumimoji="0" lang="nl-NL" altLang="nl-NL" sz="20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JetBrains Mono"/>
              </a:rPr>
              <a:t>p</a:t>
            </a:r>
            <a:r>
              <a:rPr kumimoji="0" lang="nl-NL" altLang="nl-NL" sz="2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 { </a:t>
            </a:r>
            <a:r>
              <a:rPr kumimoji="0" lang="nl-NL" altLang="nl-NL" sz="20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JetBrains Mono"/>
              </a:rPr>
              <a:t>return p </a:t>
            </a:r>
            <a:r>
              <a:rPr kumimoji="0" lang="nl-NL" altLang="nl-NL" sz="2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* </a:t>
            </a:r>
            <a:r>
              <a:rPr kumimoji="0" lang="nl-NL" altLang="nl-NL" sz="20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0.9</a:t>
            </a:r>
            <a:r>
              <a:rPr kumimoji="0" lang="nl-NL" altLang="nl-NL" sz="2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; }</a:t>
            </a:r>
            <a:br>
              <a:rPr kumimoji="0" lang="nl-NL" altLang="nl-NL" sz="2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nl-NL" altLang="nl-NL" sz="2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}</a:t>
            </a:r>
            <a:br>
              <a:rPr kumimoji="0" lang="nl-NL" altLang="nl-NL" sz="2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br>
              <a:rPr kumimoji="0" lang="nl-NL" altLang="nl-NL" sz="2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nl-NL" altLang="nl-NL" sz="20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class </a:t>
            </a:r>
            <a:r>
              <a:rPr kumimoji="0" lang="nl-NL" altLang="nl-NL" sz="20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StudentDiscount</a:t>
            </a:r>
            <a:r>
              <a:rPr kumimoji="0" lang="nl-NL" altLang="nl-NL" sz="2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</a:t>
            </a:r>
            <a:r>
              <a:rPr kumimoji="0" lang="nl-NL" altLang="nl-NL" sz="20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implements</a:t>
            </a:r>
            <a:r>
              <a:rPr kumimoji="0" lang="nl-NL" altLang="nl-NL" sz="20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 </a:t>
            </a:r>
            <a:r>
              <a:rPr kumimoji="0" lang="nl-NL" altLang="nl-NL" sz="2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Discount {</a:t>
            </a:r>
            <a:br>
              <a:rPr kumimoji="0" lang="nl-NL" altLang="nl-NL" sz="2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nl-NL" altLang="nl-NL" sz="2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nl-NL" altLang="nl-NL" sz="20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public </a:t>
            </a:r>
            <a:r>
              <a:rPr kumimoji="0" lang="nl-NL" altLang="nl-NL" sz="20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JetBrains Mono"/>
              </a:rPr>
              <a:t>double </a:t>
            </a:r>
            <a:r>
              <a:rPr kumimoji="0" lang="nl-NL" altLang="nl-NL" sz="2000" b="0" i="0" u="none" strike="noStrike" cap="none" normalizeH="0" baseline="0" dirty="0" err="1">
                <a:ln>
                  <a:noFill/>
                </a:ln>
                <a:solidFill>
                  <a:srgbClr val="56A8F5"/>
                </a:solidFill>
                <a:effectLst/>
                <a:latin typeface="JetBrains Mono"/>
              </a:rPr>
              <a:t>apply</a:t>
            </a:r>
            <a:r>
              <a:rPr kumimoji="0" lang="nl-NL" altLang="nl-NL" sz="2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(double </a:t>
            </a:r>
            <a:r>
              <a:rPr kumimoji="0" lang="nl-NL" altLang="nl-NL" sz="20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JetBrains Mono"/>
              </a:rPr>
              <a:t>p</a:t>
            </a:r>
            <a:r>
              <a:rPr kumimoji="0" lang="nl-NL" altLang="nl-NL" sz="2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 { </a:t>
            </a:r>
            <a:r>
              <a:rPr kumimoji="0" lang="nl-NL" altLang="nl-NL" sz="20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JetBrains Mono"/>
              </a:rPr>
              <a:t>return p </a:t>
            </a:r>
            <a:r>
              <a:rPr kumimoji="0" lang="nl-NL" altLang="nl-NL" sz="2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* </a:t>
            </a:r>
            <a:r>
              <a:rPr kumimoji="0" lang="nl-NL" altLang="nl-NL" sz="20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0.8</a:t>
            </a:r>
            <a:r>
              <a:rPr kumimoji="0" lang="nl-NL" altLang="nl-NL" sz="2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; }</a:t>
            </a:r>
            <a:br>
              <a:rPr kumimoji="0" lang="nl-NL" altLang="nl-NL" sz="2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nl-NL" altLang="nl-NL" sz="2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}</a:t>
            </a:r>
            <a:endParaRPr kumimoji="0" lang="nl-NL" altLang="nl-NL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86D2FD55-6EB9-FC38-A309-C57C32419CD5}"/>
              </a:ext>
            </a:extLst>
          </p:cNvPr>
          <p:cNvSpPr>
            <a:spLocks noGrp="1" noChangeArrowheads="1"/>
          </p:cNvSpPr>
          <p:nvPr>
            <p:ph sz="half" idx="1"/>
          </p:nvPr>
        </p:nvSpPr>
        <p:spPr bwMode="auto">
          <a:xfrm>
            <a:off x="508751" y="2971615"/>
            <a:ext cx="5482527" cy="2246769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NL" altLang="nl-NL" sz="2000" b="0" i="0" u="none" strike="noStrike" cap="none" normalizeH="0" baseline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class </a:t>
            </a:r>
            <a:r>
              <a:rPr kumimoji="0" lang="nl-NL" altLang="nl-NL" sz="20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DiscountCalculator {</a:t>
            </a:r>
            <a:br>
              <a:rPr kumimoji="0" lang="nl-NL" altLang="nl-NL" sz="20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nl-NL" altLang="nl-NL" sz="20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nl-NL" altLang="nl-NL" sz="2000" b="0" i="0" u="none" strike="noStrike" cap="none" normalizeH="0" baseline="0">
                <a:ln>
                  <a:noFill/>
                </a:ln>
                <a:solidFill>
                  <a:srgbClr val="C77DBB"/>
                </a:solidFill>
                <a:effectLst/>
                <a:latin typeface="JetBrains Mono"/>
              </a:rPr>
              <a:t>double </a:t>
            </a:r>
            <a:r>
              <a:rPr kumimoji="0" lang="nl-NL" altLang="nl-NL" sz="2000" b="0" i="0" u="none" strike="noStrike" cap="none" normalizeH="0" baseline="0">
                <a:ln>
                  <a:noFill/>
                </a:ln>
                <a:solidFill>
                  <a:srgbClr val="56A8F5"/>
                </a:solidFill>
                <a:effectLst/>
                <a:latin typeface="JetBrains Mono"/>
              </a:rPr>
              <a:t>calc</a:t>
            </a:r>
            <a:r>
              <a:rPr kumimoji="0" lang="nl-NL" altLang="nl-NL" sz="20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(String </a:t>
            </a:r>
            <a:r>
              <a:rPr kumimoji="0" lang="nl-NL" altLang="nl-NL" sz="2000" b="0" i="0" u="none" strike="noStrike" cap="none" normalizeH="0" baseline="0">
                <a:ln>
                  <a:noFill/>
                </a:ln>
                <a:solidFill>
                  <a:srgbClr val="C77DBB"/>
                </a:solidFill>
                <a:effectLst/>
                <a:latin typeface="JetBrains Mono"/>
              </a:rPr>
              <a:t>type</a:t>
            </a:r>
            <a:r>
              <a:rPr kumimoji="0" lang="nl-NL" altLang="nl-NL" sz="20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, </a:t>
            </a:r>
            <a:r>
              <a:rPr kumimoji="0" lang="nl-NL" altLang="nl-NL" sz="2000" b="0" i="0" u="none" strike="noStrike" cap="none" normalizeH="0" baseline="0">
                <a:ln>
                  <a:noFill/>
                </a:ln>
                <a:solidFill>
                  <a:srgbClr val="C77DBB"/>
                </a:solidFill>
                <a:effectLst/>
                <a:latin typeface="JetBrains Mono"/>
              </a:rPr>
              <a:t>double price</a:t>
            </a:r>
            <a:r>
              <a:rPr kumimoji="0" lang="nl-NL" altLang="nl-NL" sz="20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 {</a:t>
            </a:r>
            <a:br>
              <a:rPr kumimoji="0" lang="nl-NL" altLang="nl-NL" sz="20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nl-NL" altLang="nl-NL" sz="20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</a:t>
            </a:r>
            <a:r>
              <a:rPr kumimoji="0" lang="nl-NL" altLang="nl-NL" sz="2000" b="0" i="0" u="none" strike="noStrike" cap="none" normalizeH="0" baseline="0">
                <a:ln>
                  <a:noFill/>
                </a:ln>
                <a:solidFill>
                  <a:srgbClr val="56A8F5"/>
                </a:solidFill>
                <a:effectLst/>
                <a:latin typeface="JetBrains Mono"/>
              </a:rPr>
              <a:t>if </a:t>
            </a:r>
            <a:r>
              <a:rPr kumimoji="0" lang="nl-NL" altLang="nl-NL" sz="20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(type.</a:t>
            </a:r>
            <a:r>
              <a:rPr kumimoji="0" lang="nl-NL" altLang="nl-NL" sz="2000" b="0" i="0" u="none" strike="noStrike" cap="none" normalizeH="0" baseline="0">
                <a:ln>
                  <a:noFill/>
                </a:ln>
                <a:solidFill>
                  <a:srgbClr val="56A8F5"/>
                </a:solidFill>
                <a:effectLst/>
                <a:latin typeface="JetBrains Mono"/>
              </a:rPr>
              <a:t>equals</a:t>
            </a:r>
            <a:r>
              <a:rPr kumimoji="0" lang="nl-NL" altLang="nl-NL" sz="20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nl-NL" altLang="nl-NL" sz="2000" b="0" i="0" u="none" strike="noStrike" cap="none" normalizeH="0" baseline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"VIP"</a:t>
            </a:r>
            <a:r>
              <a:rPr kumimoji="0" lang="nl-NL" altLang="nl-NL" sz="20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)) </a:t>
            </a:r>
            <a:r>
              <a:rPr kumimoji="0" lang="nl-NL" altLang="nl-NL" sz="2000" b="0" i="0" u="none" strike="noStrike" cap="none" normalizeH="0" baseline="0">
                <a:ln>
                  <a:noFill/>
                </a:ln>
                <a:solidFill>
                  <a:srgbClr val="C77DBB"/>
                </a:solidFill>
                <a:effectLst/>
                <a:latin typeface="JetBrains Mono"/>
              </a:rPr>
              <a:t>return price </a:t>
            </a:r>
            <a:r>
              <a:rPr kumimoji="0" lang="nl-NL" altLang="nl-NL" sz="20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* </a:t>
            </a:r>
            <a:r>
              <a:rPr kumimoji="0" lang="nl-NL" altLang="nl-NL" sz="2000" b="0" i="0" u="none" strike="noStrike" cap="none" normalizeH="0" baseline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0.9</a:t>
            </a:r>
            <a:r>
              <a:rPr kumimoji="0" lang="nl-NL" altLang="nl-NL" sz="20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;</a:t>
            </a:r>
            <a:br>
              <a:rPr kumimoji="0" lang="nl-NL" altLang="nl-NL" sz="20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nl-NL" altLang="nl-NL" sz="20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</a:t>
            </a:r>
            <a:r>
              <a:rPr kumimoji="0" lang="nl-NL" altLang="nl-NL" sz="2000" b="0" i="0" u="none" strike="noStrike" cap="none" normalizeH="0" baseline="0">
                <a:ln>
                  <a:noFill/>
                </a:ln>
                <a:solidFill>
                  <a:srgbClr val="56A8F5"/>
                </a:solidFill>
                <a:effectLst/>
                <a:latin typeface="JetBrains Mono"/>
              </a:rPr>
              <a:t>if </a:t>
            </a:r>
            <a:r>
              <a:rPr kumimoji="0" lang="nl-NL" altLang="nl-NL" sz="20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(type.</a:t>
            </a:r>
            <a:r>
              <a:rPr kumimoji="0" lang="nl-NL" altLang="nl-NL" sz="2000" b="0" i="0" u="none" strike="noStrike" cap="none" normalizeH="0" baseline="0">
                <a:ln>
                  <a:noFill/>
                </a:ln>
                <a:solidFill>
                  <a:srgbClr val="56A8F5"/>
                </a:solidFill>
                <a:effectLst/>
                <a:latin typeface="JetBrains Mono"/>
              </a:rPr>
              <a:t>equals</a:t>
            </a:r>
            <a:r>
              <a:rPr kumimoji="0" lang="nl-NL" altLang="nl-NL" sz="20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nl-NL" altLang="nl-NL" sz="2000" b="0" i="0" u="none" strike="noStrike" cap="none" normalizeH="0" baseline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"STUDENT"</a:t>
            </a:r>
            <a:r>
              <a:rPr kumimoji="0" lang="nl-NL" altLang="nl-NL" sz="20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)) </a:t>
            </a:r>
            <a:r>
              <a:rPr kumimoji="0" lang="nl-NL" altLang="nl-NL" sz="2000" b="0" i="0" u="none" strike="noStrike" cap="none" normalizeH="0" baseline="0">
                <a:ln>
                  <a:noFill/>
                </a:ln>
                <a:solidFill>
                  <a:srgbClr val="C77DBB"/>
                </a:solidFill>
                <a:effectLst/>
                <a:latin typeface="JetBrains Mono"/>
              </a:rPr>
              <a:t>return price </a:t>
            </a:r>
            <a:r>
              <a:rPr kumimoji="0" lang="nl-NL" altLang="nl-NL" sz="20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* </a:t>
            </a:r>
            <a:r>
              <a:rPr kumimoji="0" lang="nl-NL" altLang="nl-NL" sz="2000" b="0" i="0" u="none" strike="noStrike" cap="none" normalizeH="0" baseline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0.8</a:t>
            </a:r>
            <a:r>
              <a:rPr kumimoji="0" lang="nl-NL" altLang="nl-NL" sz="20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;</a:t>
            </a:r>
            <a:br>
              <a:rPr kumimoji="0" lang="nl-NL" altLang="nl-NL" sz="20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nl-NL" altLang="nl-NL" sz="20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</a:t>
            </a:r>
            <a:r>
              <a:rPr kumimoji="0" lang="nl-NL" altLang="nl-NL" sz="2000" b="0" i="0" u="none" strike="noStrike" cap="none" normalizeH="0" baseline="0">
                <a:ln>
                  <a:noFill/>
                </a:ln>
                <a:solidFill>
                  <a:srgbClr val="C77DBB"/>
                </a:solidFill>
                <a:effectLst/>
                <a:latin typeface="JetBrains Mono"/>
              </a:rPr>
              <a:t>return price</a:t>
            </a:r>
            <a:r>
              <a:rPr kumimoji="0" lang="nl-NL" altLang="nl-NL" sz="20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;</a:t>
            </a:r>
            <a:br>
              <a:rPr kumimoji="0" lang="nl-NL" altLang="nl-NL" sz="20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nl-NL" altLang="nl-NL" sz="20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}</a:t>
            </a:r>
            <a:br>
              <a:rPr kumimoji="0" lang="nl-NL" altLang="nl-NL" sz="20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nl-NL" altLang="nl-NL" sz="20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}</a:t>
            </a:r>
            <a:endParaRPr kumimoji="0" lang="nl-NL" altLang="nl-NL" sz="4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881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animBg="1"/>
    </p:bldLst>
  </p:timing>
</p:sld>
</file>

<file path=ppt/theme/theme1.xml><?xml version="1.0" encoding="utf-8"?>
<a:theme xmlns:a="http://schemas.openxmlformats.org/drawingml/2006/main" name="3DFloatVTI">
  <a:themeElements>
    <a:clrScheme name="Float">
      <a:dk1>
        <a:sysClr val="windowText" lastClr="000000"/>
      </a:dk1>
      <a:lt1>
        <a:sysClr val="window" lastClr="FFFFFF"/>
      </a:lt1>
      <a:dk2>
        <a:srgbClr val="1B192E"/>
      </a:dk2>
      <a:lt2>
        <a:srgbClr val="EAE5EB"/>
      </a:lt2>
      <a:accent1>
        <a:srgbClr val="13BE89"/>
      </a:accent1>
      <a:accent2>
        <a:srgbClr val="12B1BF"/>
      </a:accent2>
      <a:accent3>
        <a:srgbClr val="D40AA8"/>
      </a:accent3>
      <a:accent4>
        <a:srgbClr val="B86E62"/>
      </a:accent4>
      <a:accent5>
        <a:srgbClr val="A3A3C1"/>
      </a:accent5>
      <a:accent6>
        <a:srgbClr val="37335B"/>
      </a:accent6>
      <a:hlink>
        <a:srgbClr val="0066FF"/>
      </a:hlink>
      <a:folHlink>
        <a:srgbClr val="666699"/>
      </a:folHlink>
    </a:clrScheme>
    <a:fontScheme name="Float">
      <a:majorFont>
        <a:latin typeface="Walbaum Display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72976247_TF33713516_Win32" id="{C9C73F77-1299-46BD-A98D-712DA75E4A48}" vid="{9E515F3A-6247-4FE7-BE8D-6121BA67C204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797783A8-901D-4F73-81D7-AA6841BEB3D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F49CD38-5B57-4682-9FCE-B9174068D0A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F342EE1-43E5-4AFB-895D-B61B9656DC14}">
  <ds:schemaRefs>
    <ds:schemaRef ds:uri="http://schemas.microsoft.com/office/2006/documentManagement/types"/>
    <ds:schemaRef ds:uri="http://schemas.microsoft.com/sharepoint/v3"/>
    <ds:schemaRef ds:uri="http://purl.org/dc/dcmitype/"/>
    <ds:schemaRef ds:uri="http://purl.org/dc/elements/1.1/"/>
    <ds:schemaRef ds:uri="http://purl.org/dc/terms/"/>
    <ds:schemaRef ds:uri="http://schemas.microsoft.com/office/infopath/2007/PartnerControls"/>
    <ds:schemaRef ds:uri="http://schemas.microsoft.com/office/2006/metadata/properties"/>
    <ds:schemaRef ds:uri="http://www.w3.org/XML/1998/namespace"/>
    <ds:schemaRef ds:uri="http://schemas.openxmlformats.org/package/2006/metadata/core-properties"/>
    <ds:schemaRef ds:uri="230e9df3-be65-4c73-a93b-d1236ebd677e"/>
    <ds:schemaRef ds:uri="16c05727-aa75-4e4a-9b5f-8a80a1165891"/>
    <ds:schemaRef ds:uri="71af3243-3dd4-4a8d-8c0d-dd76da1f02a5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{39C14732-AC71-4805-BF59-C10E68E064F3}TF7eddf224-c89c-478f-8f2f-bfb086892169f3ae2bd8_win32-8ae04a34dca3</Template>
  <TotalTime>0</TotalTime>
  <Words>1879</Words>
  <Application>Microsoft Office PowerPoint</Application>
  <PresentationFormat>Widescreen</PresentationFormat>
  <Paragraphs>281</Paragraphs>
  <Slides>27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5" baseType="lpstr">
      <vt:lpstr>Arial</vt:lpstr>
      <vt:lpstr>Calibri</vt:lpstr>
      <vt:lpstr>Cascadia Mono Light</vt:lpstr>
      <vt:lpstr>Courier New</vt:lpstr>
      <vt:lpstr>Gill Sans MT</vt:lpstr>
      <vt:lpstr>JetBrains Mono</vt:lpstr>
      <vt:lpstr>Walbaum Display</vt:lpstr>
      <vt:lpstr>3DFloatVTI</vt:lpstr>
      <vt:lpstr>Hexagonal* Architecture** ***   *    or ports and adapters **   or design pattern *** or maintainable code</vt:lpstr>
      <vt:lpstr>Randy Vroegop</vt:lpstr>
      <vt:lpstr>Writing simple code is hard.</vt:lpstr>
      <vt:lpstr>PowerPoint Presentation</vt:lpstr>
      <vt:lpstr>PowerPoint Presentation</vt:lpstr>
      <vt:lpstr>PowerPoint Presentation</vt:lpstr>
      <vt:lpstr>SOLID</vt:lpstr>
      <vt:lpstr>Single responsibility</vt:lpstr>
      <vt:lpstr>Open / Closed</vt:lpstr>
      <vt:lpstr>Liskov Substitution Principle</vt:lpstr>
      <vt:lpstr>Interface Segregation principle</vt:lpstr>
      <vt:lpstr>The D is for…</vt:lpstr>
      <vt:lpstr>PowerPoint Presentation</vt:lpstr>
      <vt:lpstr>PowerPoint Presentation</vt:lpstr>
      <vt:lpstr>Dependency Inversion</vt:lpstr>
      <vt:lpstr>Dependency Inversion</vt:lpstr>
      <vt:lpstr>Dependency Inversion</vt:lpstr>
      <vt:lpstr>Dependency Inversion</vt:lpstr>
      <vt:lpstr>Domain Centric</vt:lpstr>
      <vt:lpstr>Ports and Adapters AKA Hexagonal Architecture</vt:lpstr>
      <vt:lpstr>More things to be maintained!</vt:lpstr>
      <vt:lpstr>PowerPoint Presentation</vt:lpstr>
      <vt:lpstr>PowerPoint Presentation</vt:lpstr>
      <vt:lpstr>github.com</vt:lpstr>
      <vt:lpstr>PowerPoint Presentation</vt:lpstr>
      <vt:lpstr>github.com/vroegop/hexagonal</vt:lpstr>
      <vt:lpstr>So, you want to do it even better?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Randy Vroegop</dc:creator>
  <cp:lastModifiedBy>Randy Vroegop</cp:lastModifiedBy>
  <cp:revision>3</cp:revision>
  <dcterms:created xsi:type="dcterms:W3CDTF">2025-11-07T07:50:50Z</dcterms:created>
  <dcterms:modified xsi:type="dcterms:W3CDTF">2025-11-10T15:21:03Z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